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59" r:id="rId5"/>
    <p:sldId id="260" r:id="rId6"/>
    <p:sldId id="261" r:id="rId7"/>
    <p:sldId id="262" r:id="rId8"/>
    <p:sldId id="263" r:id="rId9"/>
    <p:sldId id="258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41B1C-B32B-4010-BCE6-9B9D3C161BF5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86E94-5B75-4D60-8F53-1F943E767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86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0FC7D-DDAD-408A-9BB3-8105BCE552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39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CFE5-8894-4432-8364-9195BA74DD76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FA7E-6039-470A-8AD4-4FA07741B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8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CFE5-8894-4432-8364-9195BA74DD76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FA7E-6039-470A-8AD4-4FA07741B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1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CFE5-8894-4432-8364-9195BA74DD76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FA7E-6039-470A-8AD4-4FA07741B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0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CFE5-8894-4432-8364-9195BA74DD76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FA7E-6039-470A-8AD4-4FA07741B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50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CFE5-8894-4432-8364-9195BA74DD76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FA7E-6039-470A-8AD4-4FA07741B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45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CFE5-8894-4432-8364-9195BA74DD76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FA7E-6039-470A-8AD4-4FA07741B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8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CFE5-8894-4432-8364-9195BA74DD76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FA7E-6039-470A-8AD4-4FA07741B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12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CFE5-8894-4432-8364-9195BA74DD76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FA7E-6039-470A-8AD4-4FA07741B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4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CFE5-8894-4432-8364-9195BA74DD76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FA7E-6039-470A-8AD4-4FA07741B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3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CFE5-8894-4432-8364-9195BA74DD76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FA7E-6039-470A-8AD4-4FA07741B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0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CFE5-8894-4432-8364-9195BA74DD76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CFA7E-6039-470A-8AD4-4FA07741B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046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2CFE5-8894-4432-8364-9195BA74DD76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CFA7E-6039-470A-8AD4-4FA07741B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42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esmeallah-004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05056" y="1497993"/>
            <a:ext cx="4842581" cy="2959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75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600" dirty="0" smtClean="0">
                <a:solidFill>
                  <a:srgbClr val="FF0000"/>
                </a:solidFill>
                <a:cs typeface="B Titr" panose="00000700000000000000" pitchFamily="2" charset="-78"/>
              </a:rPr>
              <a:t>1- مستند </a:t>
            </a:r>
            <a:r>
              <a:rPr lang="ar-SA" sz="2600" dirty="0" smtClean="0">
                <a:solidFill>
                  <a:srgbClr val="FF0000"/>
                </a:solidFill>
                <a:cs typeface="B Titr" panose="00000700000000000000" pitchFamily="2" charset="-78"/>
              </a:rPr>
              <a:t>امكانات </a:t>
            </a:r>
            <a:r>
              <a:rPr lang="ar-SA" sz="2600" dirty="0">
                <a:solidFill>
                  <a:srgbClr val="FF0000"/>
                </a:solidFill>
                <a:cs typeface="B Titr" panose="00000700000000000000" pitchFamily="2" charset="-78"/>
              </a:rPr>
              <a:t>دسترسي به منابع اطلاعاتي پايه و روزآمد مناسب در محل </a:t>
            </a:r>
            <a:r>
              <a:rPr lang="ar-SA" sz="2600" dirty="0" smtClean="0">
                <a:solidFill>
                  <a:srgbClr val="FF0000"/>
                </a:solidFill>
                <a:cs typeface="B Titr" panose="00000700000000000000" pitchFamily="2" charset="-78"/>
              </a:rPr>
              <a:t>بيمارستان</a:t>
            </a:r>
            <a:r>
              <a:rPr lang="fa-IR" sz="2600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fa-IR" sz="2600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2600" dirty="0" smtClean="0">
                <a:solidFill>
                  <a:srgbClr val="FF0000"/>
                </a:solidFill>
                <a:cs typeface="B Titr" panose="00000700000000000000" pitchFamily="2" charset="-78"/>
              </a:rPr>
              <a:t> (مانند سیستم کتابخانه باز) 2- تصویر نامه تایید معاون تحقیقات و فناوری دانشگاه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60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457200"/>
            <a:ext cx="4800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fa-IR" sz="3200" dirty="0">
                <a:cs typeface="B Zar" pitchFamily="2" charset="-78"/>
              </a:rPr>
              <a:t>نام و آرم  دانشگاه علوم </a:t>
            </a:r>
            <a:r>
              <a:rPr lang="fa-IR" sz="3200" dirty="0" smtClean="0">
                <a:cs typeface="B Zar" pitchFamily="2" charset="-78"/>
              </a:rPr>
              <a:t>پزشکی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362200" y="2057400"/>
            <a:ext cx="7772400" cy="2057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 rtl="1">
              <a:spcBef>
                <a:spcPct val="0"/>
              </a:spcBef>
              <a:defRPr/>
            </a:pPr>
            <a:r>
              <a:rPr lang="fa-IR" sz="3200" dirty="0">
                <a:solidFill>
                  <a:schemeClr val="tx1"/>
                </a:solidFill>
                <a:latin typeface="+mj-lt"/>
                <a:ea typeface="+mj-ea"/>
                <a:cs typeface="B Zar" pitchFamily="2" charset="-78"/>
              </a:rPr>
              <a:t>نام </a:t>
            </a:r>
            <a:r>
              <a:rPr lang="fa-IR" sz="3200" dirty="0" smtClean="0">
                <a:solidFill>
                  <a:schemeClr val="tx1"/>
                </a:solidFill>
                <a:latin typeface="+mj-lt"/>
                <a:ea typeface="+mj-ea"/>
                <a:cs typeface="B Zar" pitchFamily="2" charset="-78"/>
              </a:rPr>
              <a:t>بیمارستان متقاضی تاسیس واحد توسعه تحقیقات بالینی</a:t>
            </a:r>
            <a:endParaRPr lang="en-US" sz="2000" dirty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8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  <a:t>1-تصویر نامه موافقت رئیس بیمارستان مربوطه مبنی بر راه اندازی واحد و اعلام همکاری</a:t>
            </a:r>
            <a:b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  <a:t>2-تصویر نامه درخواست معاون تحقیقات و فناوری دانشگاه جهت راه اندازی واحد</a:t>
            </a:r>
            <a:endParaRPr lang="en-US" sz="24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642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  <a:t>1-لیست بخش های تخصصی و فوق تخصصی بیمارستان 2- تصویر نامه تایید رئیس بیمارستان</a:t>
            </a:r>
            <a:b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  <a:t>3- تصویر نامه تایید معاون تحقیقات و فناوری دانشگاه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9650" y="2222840"/>
            <a:ext cx="653415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193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4200" cy="1325563"/>
          </a:xfrm>
        </p:spPr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  <a:t>1-لیست </a:t>
            </a:r>
            <a:r>
              <a:rPr lang="fa-IR" sz="2400" dirty="0">
                <a:solidFill>
                  <a:srgbClr val="FF0000"/>
                </a:solidFill>
                <a:cs typeface="B Titr" panose="00000700000000000000" pitchFamily="2" charset="-78"/>
              </a:rPr>
              <a:t>اعضای هیئت علمی و محققین </a:t>
            </a:r>
            <a: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  <a:t>بیمارستان </a:t>
            </a:r>
            <a:b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  <a:t>2-  تصویر نامه تایید رئیس بیمارستان 3- تصویر نامه تایید معاون تحقیقات و فناوری دانشگاه 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74918" y="1967140"/>
            <a:ext cx="487433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79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  <a:t>1-لیست مشاورین و تصویر قرارداد با مشاوران خارج از دانشگاه </a:t>
            </a:r>
            <a:b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  <a:t>2- تصویر نامه تایید معاون تحقیقات و فناوری دانشگاه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37367" y="1825625"/>
            <a:ext cx="770549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895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515601" cy="1325563"/>
          </a:xfrm>
        </p:spPr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  <a:t>1-لیست مقالات منتشر شده هیئت علمی/محققین بیمارستان در سال قبل از درخواست راه اندازی واحد 2- تصویر نامه تایید معاون تحقیقات و فناوری دانشگاه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9720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624" y="1825624"/>
            <a:ext cx="7728176" cy="463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673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31287" cy="1325563"/>
          </a:xfrm>
        </p:spPr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  <a:t>1- لیست طرح های مصوب </a:t>
            </a:r>
            <a:r>
              <a:rPr lang="fa-IR" sz="2400" dirty="0">
                <a:solidFill>
                  <a:srgbClr val="FF0000"/>
                </a:solidFill>
                <a:cs typeface="B Titr" panose="00000700000000000000" pitchFamily="2" charset="-78"/>
              </a:rPr>
              <a:t>هیئت علمی/محققین بیمارستان </a:t>
            </a:r>
            <a: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  <a:t>مصوب در </a:t>
            </a:r>
            <a:r>
              <a:rPr lang="fa-IR" sz="2400" dirty="0">
                <a:solidFill>
                  <a:srgbClr val="FF0000"/>
                </a:solidFill>
                <a:cs typeface="B Titr" panose="00000700000000000000" pitchFamily="2" charset="-78"/>
              </a:rPr>
              <a:t>سال قبل از درخواست </a:t>
            </a:r>
            <a:r>
              <a:rPr lang="fa-IR" sz="2400" dirty="0" smtClean="0">
                <a:solidFill>
                  <a:srgbClr val="FF0000"/>
                </a:solidFill>
                <a:cs typeface="B Titr" panose="00000700000000000000" pitchFamily="2" charset="-78"/>
              </a:rPr>
              <a:t>راه اندازی واحد 2- تصویر نامه تایید معاون تحقیقات و فناوری دانشگاه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15517" y="1814739"/>
            <a:ext cx="643371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273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600" dirty="0" smtClean="0">
                <a:solidFill>
                  <a:srgbClr val="FF0000"/>
                </a:solidFill>
                <a:cs typeface="B Titr" panose="00000700000000000000" pitchFamily="2" charset="-78"/>
              </a:rPr>
              <a:t>1- مشخصات  فضای فیزیکی واحد و تصاویر </a:t>
            </a:r>
            <a:r>
              <a:rPr lang="fa-IR" sz="2600" dirty="0" smtClean="0">
                <a:solidFill>
                  <a:srgbClr val="FF0000"/>
                </a:solidFill>
                <a:cs typeface="B Titr" panose="00000700000000000000" pitchFamily="2" charset="-78"/>
              </a:rPr>
              <a:t>مربوط </a:t>
            </a:r>
            <a:r>
              <a:rPr lang="fa-IR" sz="2600" dirty="0" smtClean="0">
                <a:solidFill>
                  <a:srgbClr val="FF0000"/>
                </a:solidFill>
                <a:cs typeface="B Titr" panose="00000700000000000000" pitchFamily="2" charset="-78"/>
              </a:rPr>
              <a:t>2</a:t>
            </a:r>
            <a:r>
              <a:rPr lang="fa-IR" sz="2600" dirty="0" smtClean="0">
                <a:solidFill>
                  <a:srgbClr val="FF0000"/>
                </a:solidFill>
                <a:cs typeface="B Titr" panose="00000700000000000000" pitchFamily="2" charset="-78"/>
              </a:rPr>
              <a:t>- تصویر </a:t>
            </a:r>
            <a:r>
              <a:rPr lang="fa-IR" sz="2600" dirty="0" smtClean="0">
                <a:solidFill>
                  <a:srgbClr val="FF0000"/>
                </a:solidFill>
                <a:cs typeface="B Titr" panose="00000700000000000000" pitchFamily="2" charset="-78"/>
              </a:rPr>
              <a:t>نامه تایید معاون تحقیقات و فناوری دانشگاه 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53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142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 Titr</vt:lpstr>
      <vt:lpstr>B Zar</vt:lpstr>
      <vt:lpstr>Calibri</vt:lpstr>
      <vt:lpstr>Calibri Light</vt:lpstr>
      <vt:lpstr>Office Theme</vt:lpstr>
      <vt:lpstr>PowerPoint Presentation</vt:lpstr>
      <vt:lpstr>نام و آرم  دانشگاه علوم پزشکی</vt:lpstr>
      <vt:lpstr>1-تصویر نامه موافقت رئیس بیمارستان مربوطه مبنی بر راه اندازی واحد و اعلام همکاری 2-تصویر نامه درخواست معاون تحقیقات و فناوری دانشگاه جهت راه اندازی واحد</vt:lpstr>
      <vt:lpstr>1-لیست بخش های تخصصی و فوق تخصصی بیمارستان 2- تصویر نامه تایید رئیس بیمارستان 3- تصویر نامه تایید معاون تحقیقات و فناوری دانشگاه</vt:lpstr>
      <vt:lpstr>1-لیست اعضای هیئت علمی و محققین بیمارستان  2-  تصویر نامه تایید رئیس بیمارستان 3- تصویر نامه تایید معاون تحقیقات و فناوری دانشگاه </vt:lpstr>
      <vt:lpstr>1-لیست مشاورین و تصویر قرارداد با مشاوران خارج از دانشگاه  2- تصویر نامه تایید معاون تحقیقات و فناوری دانشگاه</vt:lpstr>
      <vt:lpstr>1-لیست مقالات منتشر شده هیئت علمی/محققین بیمارستان در سال قبل از درخواست راه اندازی واحد 2- تصویر نامه تایید معاون تحقیقات و فناوری دانشگاه</vt:lpstr>
      <vt:lpstr>1- لیست طرح های مصوب هیئت علمی/محققین بیمارستان مصوب در سال قبل از درخواست راه اندازی واحد 2- تصویر نامه تایید معاون تحقیقات و فناوری دانشگاه</vt:lpstr>
      <vt:lpstr>1- مشخصات  فضای فیزیکی واحد و تصاویر مربوط 2- تصویر نامه تایید معاون تحقیقات و فناوری دانشگاه </vt:lpstr>
      <vt:lpstr>1- مستند امكانات دسترسي به منابع اطلاعاتي پايه و روزآمد مناسب در محل بيمارستان  (مانند سیستم کتابخانه باز) 2- تصویر نامه تایید معاون تحقیقات و فناوری دانشگاه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Dr.alavi</dc:creator>
  <cp:lastModifiedBy>Dr.alavi</cp:lastModifiedBy>
  <cp:revision>16</cp:revision>
  <dcterms:created xsi:type="dcterms:W3CDTF">2022-12-11T10:26:52Z</dcterms:created>
  <dcterms:modified xsi:type="dcterms:W3CDTF">2022-12-12T08:17:15Z</dcterms:modified>
</cp:coreProperties>
</file>