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60" r:id="rId7"/>
    <p:sldId id="265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7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6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8319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5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4714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87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72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0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9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3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2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8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3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7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5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EF5E3-5AA1-49D0-BB9E-BCDAE939FEFE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6D1D6C5-2A65-4453-A65A-756E08A86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6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5337" y="1353590"/>
            <a:ext cx="9144000" cy="2188396"/>
          </a:xfrm>
        </p:spPr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نحوه پیگیری طرح های تحقیقاتی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240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362" y="330583"/>
            <a:ext cx="11437937" cy="43894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38200" y="5061635"/>
            <a:ext cx="108664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برای پیگیری طرح های تحقیقاتی کافیست وارد سامانه پژوهان شده و از قسمت داشبورد بر روی "مشاهده وضعیت طرح ها"  کلیک نمایید.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Right Arrow 4"/>
          <p:cNvSpPr/>
          <p:nvPr/>
        </p:nvSpPr>
        <p:spPr>
          <a:xfrm rot="5400000">
            <a:off x="8829675" y="2766054"/>
            <a:ext cx="1180224" cy="929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7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097" y="5276194"/>
            <a:ext cx="10620703" cy="142940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در صفحه نمایش داده شده، می توانید تمامی طرح هایی که نام شما به عنوان مجری/همکار  در آنها ثبت شده است را مشاهده کنید. همچنین وضعیت طرح ،  تاریخ تصویب طرح،  کد اخلاق و تاریخ تصویب طرح در کمیته اخلاق، بودجه طرح نیز قابل رویت است.</a:t>
            </a:r>
            <a:endParaRPr lang="en-US" sz="2400" dirty="0"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" y="352425"/>
            <a:ext cx="11525250" cy="480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453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138" y="5013434"/>
            <a:ext cx="10197662" cy="1563358"/>
          </a:xfrm>
        </p:spPr>
        <p:txBody>
          <a:bodyPr>
            <a:normAutofit fontScale="85000" lnSpcReduction="1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در بخش " مشاهده اطلاعات قراردادها و پرداخت ها" با کلیک بر روی "جزئیات" می توانید تاریخ قرارداد، مبلغ قرارداد،  افزایش یا کاهش بودجه ، کاربرگ های پرداخت شده طرح مورد نظر را مشاهده نمود.</a:t>
            </a:r>
          </a:p>
          <a:p>
            <a:pPr algn="r" rtl="1">
              <a:lnSpc>
                <a:spcPct val="150000"/>
              </a:lnSpc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315" y="225425"/>
            <a:ext cx="10462485" cy="487997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78676" y="2511972"/>
            <a:ext cx="1180224" cy="637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65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98178" y="5076497"/>
            <a:ext cx="10155621" cy="160808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در قسمت "کاربرگ ها":</a:t>
            </a:r>
          </a:p>
          <a:p>
            <a:pPr marL="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می توان تمامی کاربرگ هایی که از آذر ماه 98 به صورت سامانه ای ثبت شده اند را رویت و مرحله گردش کار آنها را مشاهده نمود.  </a:t>
            </a:r>
            <a:endParaRPr lang="en-US" sz="2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066" y="234371"/>
            <a:ext cx="10787734" cy="4505795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2575034" y="1014975"/>
            <a:ext cx="3278352" cy="846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6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393" y="545306"/>
            <a:ext cx="10315575" cy="35909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633" y="4666593"/>
            <a:ext cx="10639097" cy="178675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در قسمت" پروپوزال ها":</a:t>
            </a:r>
          </a:p>
          <a:p>
            <a:pPr marL="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 میتوان به فایل پروپوزال (اولیه و اصلاحی) خود دسترسی داشت</a:t>
            </a:r>
            <a:r>
              <a:rPr lang="fa-IR" dirty="0" smtClean="0">
                <a:cs typeface="B Nazanin" panose="00000400000000000000" pitchFamily="2" charset="-78"/>
              </a:rPr>
              <a:t>.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469524" y="3016031"/>
            <a:ext cx="2235200" cy="846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76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60884"/>
            <a:ext cx="10515600" cy="162910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در 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قسمت 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" نظارت" ها:</a:t>
            </a:r>
          </a:p>
          <a:p>
            <a:pPr marL="0" indent="0" algn="r" rtl="1"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 طرح هایی که شما ناظر انها می باشید، تاریخ خاتمه و وضعیت کنونی طرح های مذکور قا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ب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ل رویت می باشد.</a:t>
            </a:r>
            <a:endParaRPr lang="en-US" sz="2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248" y="251123"/>
            <a:ext cx="10654552" cy="4396181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812385" y="1027906"/>
            <a:ext cx="2235200" cy="846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0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628" y="365125"/>
            <a:ext cx="10515600" cy="424893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927537" y="945493"/>
            <a:ext cx="2235200" cy="846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1629" y="5089325"/>
            <a:ext cx="10912171" cy="1111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buFont typeface="Arial" panose="020B0604020202020204" pitchFamily="34" charset="0"/>
              <a:buNone/>
            </a:pPr>
            <a:r>
              <a:rPr lang="fa-IR" dirty="0">
                <a:cs typeface="B Nazanin" panose="00000400000000000000" pitchFamily="2" charset="-78"/>
              </a:rPr>
              <a:t>در بخش" داوری ها" </a:t>
            </a:r>
            <a:r>
              <a:rPr lang="fa-IR" dirty="0" smtClean="0">
                <a:cs typeface="B Nazanin" panose="00000400000000000000" pitchFamily="2" charset="-78"/>
              </a:rPr>
              <a:t>:</a:t>
            </a:r>
          </a:p>
          <a:p>
            <a:pPr marL="0" indent="0" algn="just" rtl="1">
              <a:buFont typeface="Arial" panose="020B0604020202020204" pitchFamily="34" charset="0"/>
              <a:buNone/>
            </a:pPr>
            <a:r>
              <a:rPr lang="fa-IR" dirty="0" smtClean="0">
                <a:cs typeface="B Nazanin" panose="00000400000000000000" pitchFamily="2" charset="-78"/>
              </a:rPr>
              <a:t>طرح </a:t>
            </a:r>
            <a:r>
              <a:rPr lang="fa-IR" dirty="0">
                <a:cs typeface="B Nazanin" panose="00000400000000000000" pitchFamily="2" charset="-78"/>
              </a:rPr>
              <a:t>های داوری </a:t>
            </a:r>
            <a:r>
              <a:rPr lang="fa-IR" dirty="0" smtClean="0">
                <a:cs typeface="B Nazanin" panose="00000400000000000000" pitchFamily="2" charset="-78"/>
              </a:rPr>
              <a:t>شده </a:t>
            </a:r>
            <a:r>
              <a:rPr lang="fa-IR" dirty="0">
                <a:cs typeface="B Nazanin" panose="00000400000000000000" pitchFamily="2" charset="-78"/>
              </a:rPr>
              <a:t>توسط شما و تاریخ </a:t>
            </a:r>
            <a:r>
              <a:rPr lang="fa-IR" dirty="0" smtClean="0">
                <a:cs typeface="B Nazanin" panose="00000400000000000000" pitchFamily="2" charset="-78"/>
              </a:rPr>
              <a:t>پاسخ داوری </a:t>
            </a:r>
            <a:r>
              <a:rPr lang="fa-IR" dirty="0">
                <a:cs typeface="B Nazanin" panose="00000400000000000000" pitchFamily="2" charset="-78"/>
              </a:rPr>
              <a:t>در سامانه </a:t>
            </a:r>
            <a:r>
              <a:rPr lang="fa-IR" dirty="0" smtClean="0">
                <a:cs typeface="B Nazanin" panose="00000400000000000000" pitchFamily="2" charset="-78"/>
              </a:rPr>
              <a:t>قابل مشاهده است.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02751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</TotalTime>
  <Words>229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 Nazanin</vt:lpstr>
      <vt:lpstr>B Titr</vt:lpstr>
      <vt:lpstr>Century Gothic</vt:lpstr>
      <vt:lpstr>Wingdings 3</vt:lpstr>
      <vt:lpstr>Wisp</vt:lpstr>
      <vt:lpstr>نحوه پیگیری طرح های تحقیقاتی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آنچه در سامانه پژوهان قابل دسترسی است...</dc:title>
  <dc:creator>Saeideh Ahmadi Simab</dc:creator>
  <cp:lastModifiedBy>Saeideh Ahmadi Simab</cp:lastModifiedBy>
  <cp:revision>14</cp:revision>
  <dcterms:created xsi:type="dcterms:W3CDTF">2020-09-19T05:50:08Z</dcterms:created>
  <dcterms:modified xsi:type="dcterms:W3CDTF">2020-09-19T08:53:48Z</dcterms:modified>
</cp:coreProperties>
</file>