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6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12.xml" ContentType="application/vnd.openxmlformats-officedocument.themeOverr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13.xml" ContentType="application/vnd.openxmlformats-officedocument.themeOverr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14.xml" ContentType="application/vnd.openxmlformats-officedocument.themeOverride+xml"/>
  <Override PartName="/ppt/media/image78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95" r:id="rId2"/>
    <p:sldMasterId id="2147483701" r:id="rId3"/>
    <p:sldMasterId id="2147483707" r:id="rId4"/>
    <p:sldMasterId id="2147483715" r:id="rId5"/>
    <p:sldMasterId id="2147483742" r:id="rId6"/>
    <p:sldMasterId id="2147483749" r:id="rId7"/>
  </p:sldMasterIdLst>
  <p:notesMasterIdLst>
    <p:notesMasterId r:id="rId72"/>
  </p:notesMasterIdLst>
  <p:sldIdLst>
    <p:sldId id="256" r:id="rId8"/>
    <p:sldId id="268" r:id="rId9"/>
    <p:sldId id="257" r:id="rId10"/>
    <p:sldId id="1915" r:id="rId11"/>
    <p:sldId id="684" r:id="rId12"/>
    <p:sldId id="1916" r:id="rId13"/>
    <p:sldId id="685" r:id="rId14"/>
    <p:sldId id="674" r:id="rId15"/>
    <p:sldId id="1918" r:id="rId16"/>
    <p:sldId id="1919" r:id="rId17"/>
    <p:sldId id="261" r:id="rId18"/>
    <p:sldId id="1893" r:id="rId19"/>
    <p:sldId id="1922" r:id="rId20"/>
    <p:sldId id="527" r:id="rId21"/>
    <p:sldId id="1923" r:id="rId22"/>
    <p:sldId id="512" r:id="rId23"/>
    <p:sldId id="1924" r:id="rId24"/>
    <p:sldId id="1925" r:id="rId25"/>
    <p:sldId id="1984" r:id="rId26"/>
    <p:sldId id="1985" r:id="rId27"/>
    <p:sldId id="514" r:id="rId28"/>
    <p:sldId id="1991" r:id="rId29"/>
    <p:sldId id="1992" r:id="rId30"/>
    <p:sldId id="1993" r:id="rId31"/>
    <p:sldId id="1994" r:id="rId32"/>
    <p:sldId id="1995" r:id="rId33"/>
    <p:sldId id="1997" r:id="rId34"/>
    <p:sldId id="1998" r:id="rId35"/>
    <p:sldId id="1999" r:id="rId36"/>
    <p:sldId id="2000" r:id="rId37"/>
    <p:sldId id="2001" r:id="rId38"/>
    <p:sldId id="2004" r:id="rId39"/>
    <p:sldId id="2005" r:id="rId40"/>
    <p:sldId id="2003" r:id="rId41"/>
    <p:sldId id="2002" r:id="rId42"/>
    <p:sldId id="2006" r:id="rId43"/>
    <p:sldId id="1911" r:id="rId44"/>
    <p:sldId id="1912" r:id="rId45"/>
    <p:sldId id="735" r:id="rId46"/>
    <p:sldId id="734" r:id="rId47"/>
    <p:sldId id="732" r:id="rId48"/>
    <p:sldId id="2007" r:id="rId49"/>
    <p:sldId id="2008" r:id="rId50"/>
    <p:sldId id="2010" r:id="rId51"/>
    <p:sldId id="2009" r:id="rId52"/>
    <p:sldId id="2011" r:id="rId53"/>
    <p:sldId id="1895" r:id="rId54"/>
    <p:sldId id="1899" r:id="rId55"/>
    <p:sldId id="1897" r:id="rId56"/>
    <p:sldId id="1910" r:id="rId57"/>
    <p:sldId id="1896" r:id="rId58"/>
    <p:sldId id="1898" r:id="rId59"/>
    <p:sldId id="1900" r:id="rId60"/>
    <p:sldId id="1901" r:id="rId61"/>
    <p:sldId id="1902" r:id="rId62"/>
    <p:sldId id="1903" r:id="rId63"/>
    <p:sldId id="1904" r:id="rId64"/>
    <p:sldId id="2013" r:id="rId65"/>
    <p:sldId id="2014" r:id="rId66"/>
    <p:sldId id="2015" r:id="rId67"/>
    <p:sldId id="2016" r:id="rId68"/>
    <p:sldId id="2017" r:id="rId69"/>
    <p:sldId id="2018" r:id="rId70"/>
    <p:sldId id="260" r:id="rId7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BFF"/>
    <a:srgbClr val="F0ECFF"/>
    <a:srgbClr val="FFFFFF"/>
    <a:srgbClr val="380430"/>
    <a:srgbClr val="D298D0"/>
    <a:srgbClr val="F3F3F3"/>
    <a:srgbClr val="EE8012"/>
    <a:srgbClr val="FFD069"/>
    <a:srgbClr val="EDC66C"/>
    <a:srgbClr val="D5C5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630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38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66" Type="http://schemas.openxmlformats.org/officeDocument/2006/relationships/slide" Target="slides/slide59.xml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4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slide" Target="slides/slide63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5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6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nosratimn4001\Downloads\Analysis_Data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nosratimn4001\Downloads\Analysis_Data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package" Target="../embeddings/Microsoft_Excel_Worksheet7.xlsx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package" Target="../embeddings/Microsoft_Excel_Worksheet8.xlsx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package" Target="../embeddings/Microsoft_Excel_Worksheet9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1.bin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../embeddings/oleObject2.bin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../embeddings/oleObject3.bin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../embeddings/oleObject4.bin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2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3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tx1"/>
                </a:solidFill>
              </a:rPr>
              <a:t>Weight (kg)</a:t>
            </a:r>
          </a:p>
        </c:rich>
      </c:tx>
      <c:layout>
        <c:manualLayout>
          <c:xMode val="edge"/>
          <c:yMode val="edge"/>
          <c:x val="0.40671522309711289"/>
          <c:y val="1.38888888888888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206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9.2097331583552058E-2"/>
                  <c:y val="-6.48148148148148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E7A-4B01-AAF8-89A7621B1968}"/>
                </c:ext>
              </c:extLst>
            </c:dLbl>
            <c:dLbl>
              <c:idx val="1"/>
              <c:layout>
                <c:manualLayout>
                  <c:x val="-4.8430664916885392E-2"/>
                  <c:y val="-5.55555555555556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E7A-4B01-AAF8-89A7621B1968}"/>
                </c:ext>
              </c:extLst>
            </c:dLbl>
            <c:dLbl>
              <c:idx val="2"/>
              <c:layout>
                <c:manualLayout>
                  <c:x val="-5.3986220472440942E-2"/>
                  <c:y val="-6.48148148148148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E7A-4B01-AAF8-89A7621B1968}"/>
                </c:ext>
              </c:extLst>
            </c:dLbl>
            <c:dLbl>
              <c:idx val="3"/>
              <c:layout>
                <c:manualLayout>
                  <c:x val="-5.8430664916885387E-2"/>
                  <c:y val="-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E7A-4B01-AAF8-89A7621B1968}"/>
                </c:ext>
              </c:extLst>
            </c:dLbl>
            <c:dLbl>
              <c:idx val="4"/>
              <c:layout>
                <c:manualLayout>
                  <c:x val="-4.6541776027996501E-2"/>
                  <c:y val="-6.01851851851851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E7A-4B01-AAF8-89A7621B196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[Analysis_Data.xlsx]Sheet4!$C$9:$C$13</c:f>
              <c:strCache>
                <c:ptCount val="5"/>
                <c:pt idx="0">
                  <c:v>0-3 months</c:v>
                </c:pt>
                <c:pt idx="1">
                  <c:v>3-6 months</c:v>
                </c:pt>
                <c:pt idx="2">
                  <c:v>6-9 months</c:v>
                </c:pt>
                <c:pt idx="3">
                  <c:v>9-12 months</c:v>
                </c:pt>
                <c:pt idx="4">
                  <c:v>&gt;12 months</c:v>
                </c:pt>
              </c:strCache>
            </c:strRef>
          </c:cat>
          <c:val>
            <c:numRef>
              <c:f>[Analysis_Data.xlsx]Sheet4!$D$9:$D$13</c:f>
              <c:numCache>
                <c:formatCode>General</c:formatCode>
                <c:ptCount val="5"/>
                <c:pt idx="0">
                  <c:v>86.46</c:v>
                </c:pt>
                <c:pt idx="1">
                  <c:v>83.75</c:v>
                </c:pt>
                <c:pt idx="2">
                  <c:v>80.33</c:v>
                </c:pt>
                <c:pt idx="3">
                  <c:v>79.811000000000007</c:v>
                </c:pt>
                <c:pt idx="4">
                  <c:v>79.760000000000005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E7A-4B01-AAF8-89A7621B196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925529632"/>
        <c:axId val="925530880"/>
      </c:lineChart>
      <c:catAx>
        <c:axId val="925529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5530880"/>
        <c:crosses val="autoZero"/>
        <c:auto val="1"/>
        <c:lblAlgn val="ctr"/>
        <c:lblOffset val="100"/>
        <c:noMultiLvlLbl val="0"/>
      </c:catAx>
      <c:valAx>
        <c:axId val="925530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5529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solidFill>
        <a:schemeClr val="accent4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400">
                <a:solidFill>
                  <a:schemeClr val="tx1"/>
                </a:solidFill>
              </a:rPr>
              <a:t>BMI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7530183727034139E-2"/>
          <c:y val="0.19829870224555263"/>
          <c:w val="0.87635870516185477"/>
          <c:h val="0.68572142023913674"/>
        </c:manualLayout>
      </c:layout>
      <c:lineChart>
        <c:grouping val="stacked"/>
        <c:varyColors val="0"/>
        <c:ser>
          <c:idx val="0"/>
          <c:order val="0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206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9.9028871391076117E-3"/>
                  <c:y val="-2.77777777777777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890-419A-B8E9-7473BBFDE742}"/>
                </c:ext>
              </c:extLst>
            </c:dLbl>
            <c:dLbl>
              <c:idx val="1"/>
              <c:layout>
                <c:manualLayout>
                  <c:x val="-3.6500000000000053E-2"/>
                  <c:y val="-5.55555555555556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890-419A-B8E9-7473BBFDE742}"/>
                </c:ext>
              </c:extLst>
            </c:dLbl>
            <c:dLbl>
              <c:idx val="2"/>
              <c:layout>
                <c:manualLayout>
                  <c:x val="-5.2097331583552155E-2"/>
                  <c:y val="-6.48148148148148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890-419A-B8E9-7473BBFDE742}"/>
                </c:ext>
              </c:extLst>
            </c:dLbl>
            <c:dLbl>
              <c:idx val="3"/>
              <c:layout>
                <c:manualLayout>
                  <c:x val="-5.2097331583552058E-2"/>
                  <c:y val="-6.48148148148148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890-419A-B8E9-7473BBFDE742}"/>
                </c:ext>
              </c:extLst>
            </c:dLbl>
            <c:dLbl>
              <c:idx val="4"/>
              <c:layout>
                <c:manualLayout>
                  <c:x val="-5.7652887139107711E-2"/>
                  <c:y val="-4.16666666666667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890-419A-B8E9-7473BBFDE7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[Analysis_Data.xlsx]Sheet5!$D$12:$D$16</c:f>
              <c:strCache>
                <c:ptCount val="5"/>
                <c:pt idx="0">
                  <c:v>0-3 months</c:v>
                </c:pt>
                <c:pt idx="1">
                  <c:v>3-6 months</c:v>
                </c:pt>
                <c:pt idx="2">
                  <c:v>6-9 months</c:v>
                </c:pt>
                <c:pt idx="3">
                  <c:v>9-12 months</c:v>
                </c:pt>
                <c:pt idx="4">
                  <c:v>&gt;12 months</c:v>
                </c:pt>
              </c:strCache>
            </c:strRef>
          </c:cat>
          <c:val>
            <c:numRef>
              <c:f>[Analysis_Data.xlsx]Sheet5!$E$12:$E$16</c:f>
              <c:numCache>
                <c:formatCode>General</c:formatCode>
                <c:ptCount val="5"/>
                <c:pt idx="0">
                  <c:v>33</c:v>
                </c:pt>
                <c:pt idx="1">
                  <c:v>31.96</c:v>
                </c:pt>
                <c:pt idx="2">
                  <c:v>31.01</c:v>
                </c:pt>
                <c:pt idx="3">
                  <c:v>30.46</c:v>
                </c:pt>
                <c:pt idx="4">
                  <c:v>30.79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890-419A-B8E9-7473BBFDE74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983255552"/>
        <c:axId val="983255968"/>
      </c:lineChart>
      <c:catAx>
        <c:axId val="983255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3255968"/>
        <c:crosses val="autoZero"/>
        <c:auto val="1"/>
        <c:lblAlgn val="ctr"/>
        <c:lblOffset val="100"/>
        <c:noMultiLvlLbl val="0"/>
      </c:catAx>
      <c:valAx>
        <c:axId val="983255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3255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solidFill>
        <a:schemeClr val="accent4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tx1"/>
                </a:solidFill>
              </a:rPr>
              <a:t>BMR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0099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4763998250218724E-2"/>
                  <c:y val="-4.16666666666666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A19-4776-87F1-79CEFA709AD1}"/>
                </c:ext>
              </c:extLst>
            </c:dLbl>
            <c:dLbl>
              <c:idx val="1"/>
              <c:layout>
                <c:manualLayout>
                  <c:x val="-5.3652887139107611E-2"/>
                  <c:y val="-4.16666666666667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A19-4776-87F1-79CEFA709AD1}"/>
                </c:ext>
              </c:extLst>
            </c:dLbl>
            <c:dLbl>
              <c:idx val="2"/>
              <c:layout>
                <c:manualLayout>
                  <c:x val="-7.3097331583552055E-2"/>
                  <c:y val="-7.4074074074074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A19-4776-87F1-79CEFA709AD1}"/>
                </c:ext>
              </c:extLst>
            </c:dLbl>
            <c:dLbl>
              <c:idx val="3"/>
              <c:layout>
                <c:manualLayout>
                  <c:x val="-6.4763998250218821E-2"/>
                  <c:y val="-4.16666666666667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A19-4776-87F1-79CEFA709AD1}"/>
                </c:ext>
              </c:extLst>
            </c:dLbl>
            <c:dLbl>
              <c:idx val="4"/>
              <c:layout>
                <c:manualLayout>
                  <c:x val="-5.9208442694663271E-2"/>
                  <c:y val="-0.1064814814814815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A19-4776-87F1-79CEFA709AD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[Analysis_Data.xlsx]Sheet3!$C$17:$C$21</c:f>
              <c:strCache>
                <c:ptCount val="5"/>
                <c:pt idx="0">
                  <c:v>0-3 months</c:v>
                </c:pt>
                <c:pt idx="1">
                  <c:v>3-6 months</c:v>
                </c:pt>
                <c:pt idx="2">
                  <c:v>6-9 months</c:v>
                </c:pt>
                <c:pt idx="3">
                  <c:v>9-12 months</c:v>
                </c:pt>
                <c:pt idx="4">
                  <c:v>&gt; 12 months</c:v>
                </c:pt>
              </c:strCache>
            </c:strRef>
          </c:cat>
          <c:val>
            <c:numRef>
              <c:f>[Analysis_Data.xlsx]Sheet3!$D$17:$D$21</c:f>
              <c:numCache>
                <c:formatCode>General</c:formatCode>
                <c:ptCount val="5"/>
                <c:pt idx="0">
                  <c:v>1438.61</c:v>
                </c:pt>
                <c:pt idx="1">
                  <c:v>1421.63</c:v>
                </c:pt>
                <c:pt idx="2">
                  <c:v>1396.72</c:v>
                </c:pt>
                <c:pt idx="3">
                  <c:v>1406.35</c:v>
                </c:pt>
                <c:pt idx="4">
                  <c:v>1382.79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A19-4776-87F1-79CEFA709AD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84427152"/>
        <c:axId val="784425488"/>
      </c:lineChart>
      <c:catAx>
        <c:axId val="784427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4425488"/>
        <c:crosses val="autoZero"/>
        <c:auto val="1"/>
        <c:lblAlgn val="ctr"/>
        <c:lblOffset val="100"/>
        <c:noMultiLvlLbl val="0"/>
      </c:catAx>
      <c:valAx>
        <c:axId val="784425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844271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accent4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chemeClr val="tx1"/>
                </a:solidFill>
              </a:rPr>
              <a:t>WHR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586351706036747E-2"/>
          <c:y val="0.13052092446777488"/>
          <c:w val="0.87635870516185477"/>
          <c:h val="0.71183253135024793"/>
        </c:manualLayout>
      </c:layout>
      <c:lineChart>
        <c:grouping val="stacked"/>
        <c:varyColors val="0"/>
        <c:ser>
          <c:idx val="0"/>
          <c:order val="0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206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3.5500000000000025E-2"/>
                  <c:y val="-4.629629629629631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099-4C22-976B-7893557C5812}"/>
                </c:ext>
              </c:extLst>
            </c:dLbl>
            <c:dLbl>
              <c:idx val="1"/>
              <c:layout>
                <c:manualLayout>
                  <c:x val="-1.5208442694663269E-2"/>
                  <c:y val="-2.77777777777778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099-4C22-976B-7893557C5812}"/>
                </c:ext>
              </c:extLst>
            </c:dLbl>
            <c:dLbl>
              <c:idx val="2"/>
              <c:layout>
                <c:manualLayout>
                  <c:x val="-5.1319553805774382E-2"/>
                  <c:y val="-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099-4C22-976B-7893557C5812}"/>
                </c:ext>
              </c:extLst>
            </c:dLbl>
            <c:dLbl>
              <c:idx val="3"/>
              <c:layout>
                <c:manualLayout>
                  <c:x val="-3.7430664916885389E-2"/>
                  <c:y val="-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099-4C22-976B-7893557C5812}"/>
                </c:ext>
              </c:extLst>
            </c:dLbl>
            <c:dLbl>
              <c:idx val="4"/>
              <c:layout>
                <c:manualLayout>
                  <c:x val="-5.1319553805774382E-2"/>
                  <c:y val="-2.77777777777777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099-4C22-976B-7893557C581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[Analysis_Data.xlsx]Sheet6!$E$29:$E$33</c:f>
              <c:strCache>
                <c:ptCount val="5"/>
                <c:pt idx="0">
                  <c:v>0-3 months</c:v>
                </c:pt>
                <c:pt idx="1">
                  <c:v>3-6 months</c:v>
                </c:pt>
                <c:pt idx="2">
                  <c:v>6-9 months</c:v>
                </c:pt>
                <c:pt idx="3">
                  <c:v>9-12 months</c:v>
                </c:pt>
                <c:pt idx="4">
                  <c:v>&gt;12 months</c:v>
                </c:pt>
              </c:strCache>
            </c:strRef>
          </c:cat>
          <c:val>
            <c:numRef>
              <c:f>[Analysis_Data.xlsx]Sheet6!$F$29:$F$33</c:f>
              <c:numCache>
                <c:formatCode>General</c:formatCode>
                <c:ptCount val="5"/>
                <c:pt idx="0">
                  <c:v>1</c:v>
                </c:pt>
                <c:pt idx="1">
                  <c:v>0.94</c:v>
                </c:pt>
                <c:pt idx="2">
                  <c:v>0.92</c:v>
                </c:pt>
                <c:pt idx="3">
                  <c:v>0.91</c:v>
                </c:pt>
                <c:pt idx="4">
                  <c:v>0.92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099-4C22-976B-7893557C581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983247232"/>
        <c:axId val="983259712"/>
      </c:lineChart>
      <c:catAx>
        <c:axId val="983247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3259712"/>
        <c:crosses val="autoZero"/>
        <c:auto val="1"/>
        <c:lblAlgn val="ctr"/>
        <c:lblOffset val="100"/>
        <c:noMultiLvlLbl val="0"/>
      </c:catAx>
      <c:valAx>
        <c:axId val="983259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3247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solidFill>
        <a:schemeClr val="accent4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SMM (kg)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206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7.4522021876531314E-2"/>
                  <c:y val="2.00329750304310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98D-462A-B24C-2B6D41D7BE70}"/>
                </c:ext>
              </c:extLst>
            </c:dLbl>
            <c:dLbl>
              <c:idx val="1"/>
              <c:layout>
                <c:manualLayout>
                  <c:x val="-2.7367465926928732E-2"/>
                  <c:y val="-3.05447320456756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98D-462A-B24C-2B6D41D7BE70}"/>
                </c:ext>
              </c:extLst>
            </c:dLbl>
            <c:dLbl>
              <c:idx val="2"/>
              <c:layout>
                <c:manualLayout>
                  <c:x val="-4.4532528259262738E-2"/>
                  <c:y val="-7.2336074812100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98D-462A-B24C-2B6D41D7BE70}"/>
                </c:ext>
              </c:extLst>
            </c:dLbl>
            <c:dLbl>
              <c:idx val="3"/>
              <c:layout>
                <c:manualLayout>
                  <c:x val="-5.1171067166100509E-2"/>
                  <c:y val="-4.21748707082547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98D-462A-B24C-2B6D41D7BE70}"/>
                </c:ext>
              </c:extLst>
            </c:dLbl>
            <c:dLbl>
              <c:idx val="4"/>
              <c:layout>
                <c:manualLayout>
                  <c:x val="-3.7113070272335506E-2"/>
                  <c:y val="-6.24313288550838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98D-462A-B24C-2B6D41D7BE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Sheet4!$C$5:$C$9</c:f>
              <c:strCache>
                <c:ptCount val="5"/>
                <c:pt idx="0">
                  <c:v>0-3 months</c:v>
                </c:pt>
                <c:pt idx="1">
                  <c:v>3-6 months</c:v>
                </c:pt>
                <c:pt idx="2">
                  <c:v>6-9 months</c:v>
                </c:pt>
                <c:pt idx="3">
                  <c:v>9-12 months</c:v>
                </c:pt>
                <c:pt idx="4">
                  <c:v>&gt;12 months</c:v>
                </c:pt>
              </c:strCache>
            </c:strRef>
          </c:cat>
          <c:val>
            <c:numRef>
              <c:f>Sheet4!$D$5:$D$9</c:f>
              <c:numCache>
                <c:formatCode>General</c:formatCode>
                <c:ptCount val="5"/>
                <c:pt idx="0">
                  <c:v>27.24</c:v>
                </c:pt>
                <c:pt idx="1">
                  <c:v>26.81</c:v>
                </c:pt>
                <c:pt idx="2">
                  <c:v>26.09</c:v>
                </c:pt>
                <c:pt idx="3">
                  <c:v>26.3</c:v>
                </c:pt>
                <c:pt idx="4">
                  <c:v>25.61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98D-462A-B24C-2B6D41D7BE7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74964816"/>
        <c:axId val="74963376"/>
      </c:lineChart>
      <c:catAx>
        <c:axId val="74964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963376"/>
        <c:crosses val="autoZero"/>
        <c:auto val="1"/>
        <c:lblAlgn val="ctr"/>
        <c:lblOffset val="100"/>
        <c:noMultiLvlLbl val="0"/>
      </c:catAx>
      <c:valAx>
        <c:axId val="74963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4964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rgbClr val="FF9933"/>
      </a:solidFill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FM (kg)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00206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8260557169344541E-2"/>
                  <c:y val="-3.80847280240623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758-4ADB-9B1A-079CA14AB80A}"/>
                </c:ext>
              </c:extLst>
            </c:dLbl>
            <c:dLbl>
              <c:idx val="1"/>
              <c:layout>
                <c:manualLayout>
                  <c:x val="-4.8260557169344541E-2"/>
                  <c:y val="-5.0779637365416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758-4ADB-9B1A-079CA14AB80A}"/>
                </c:ext>
              </c:extLst>
            </c:dLbl>
            <c:dLbl>
              <c:idx val="2"/>
              <c:layout>
                <c:manualLayout>
                  <c:x val="-4.8260557169344638E-2"/>
                  <c:y val="-6.34745467067706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758-4ADB-9B1A-079CA14AB80A}"/>
                </c:ext>
              </c:extLst>
            </c:dLbl>
            <c:dLbl>
              <c:idx val="3"/>
              <c:layout>
                <c:manualLayout>
                  <c:x val="-5.904352135950254E-2"/>
                  <c:y val="-5.0779637365416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758-4ADB-9B1A-079CA14AB80A}"/>
                </c:ext>
              </c:extLst>
            </c:dLbl>
            <c:dLbl>
              <c:idx val="4"/>
              <c:layout>
                <c:manualLayout>
                  <c:x val="-6.4435003454581641E-2"/>
                  <c:y val="-4.65480009182985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758-4ADB-9B1A-079CA14AB8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Sheet2!$C$6:$C$10</c:f>
              <c:strCache>
                <c:ptCount val="5"/>
                <c:pt idx="0">
                  <c:v>0-3 months</c:v>
                </c:pt>
                <c:pt idx="1">
                  <c:v>3-6 months</c:v>
                </c:pt>
                <c:pt idx="2">
                  <c:v>6-9 months</c:v>
                </c:pt>
                <c:pt idx="3">
                  <c:v>9-12 months</c:v>
                </c:pt>
                <c:pt idx="4">
                  <c:v>&gt;12 months</c:v>
                </c:pt>
              </c:strCache>
            </c:strRef>
          </c:cat>
          <c:val>
            <c:numRef>
              <c:f>Sheet2!$D$6:$D$10</c:f>
              <c:numCache>
                <c:formatCode>General</c:formatCode>
                <c:ptCount val="5"/>
                <c:pt idx="0">
                  <c:v>37.17</c:v>
                </c:pt>
                <c:pt idx="1">
                  <c:v>35.119999999999997</c:v>
                </c:pt>
                <c:pt idx="2">
                  <c:v>32.68</c:v>
                </c:pt>
                <c:pt idx="3">
                  <c:v>31.92</c:v>
                </c:pt>
                <c:pt idx="4">
                  <c:v>32.869999999999997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758-4ADB-9B1A-079CA14AB80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543848544"/>
        <c:axId val="1543841344"/>
      </c:lineChart>
      <c:catAx>
        <c:axId val="1543848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FF9933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3841344"/>
        <c:crosses val="autoZero"/>
        <c:auto val="1"/>
        <c:lblAlgn val="ctr"/>
        <c:lblOffset val="100"/>
        <c:noMultiLvlLbl val="0"/>
      </c:catAx>
      <c:valAx>
        <c:axId val="15438413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3848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rgbClr val="FF9933"/>
      </a:solidFill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FFM (kg)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rgbClr val="00206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2433145468051737E-2"/>
                  <c:y val="-4.619560814352185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A53-4267-9FEB-F2C41A9AFD99}"/>
                </c:ext>
              </c:extLst>
            </c:dLbl>
            <c:dLbl>
              <c:idx val="1"/>
              <c:layout>
                <c:manualLayout>
                  <c:x val="-5.5067643325499724E-2"/>
                  <c:y val="-5.45948096241622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53-4267-9FEB-F2C41A9AFD99}"/>
                </c:ext>
              </c:extLst>
            </c:dLbl>
            <c:dLbl>
              <c:idx val="2"/>
              <c:layout>
                <c:manualLayout>
                  <c:x val="-3.3991660465916132E-2"/>
                  <c:y val="-6.71936118451226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A53-4267-9FEB-F2C41A9AFD99}"/>
                </c:ext>
              </c:extLst>
            </c:dLbl>
            <c:dLbl>
              <c:idx val="3"/>
              <c:layout>
                <c:manualLayout>
                  <c:x val="-5.2433145468051737E-2"/>
                  <c:y val="-7.559281332576303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A53-4267-9FEB-F2C41A9AFD99}"/>
                </c:ext>
              </c:extLst>
            </c:dLbl>
            <c:dLbl>
              <c:idx val="4"/>
              <c:layout>
                <c:manualLayout>
                  <c:x val="-3.9260656180812113E-2"/>
                  <c:y val="-3.35968059225613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A53-4267-9FEB-F2C41A9AFD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Sheet1!$B$6:$B$10</c:f>
              <c:strCache>
                <c:ptCount val="5"/>
                <c:pt idx="0">
                  <c:v>0-3 months</c:v>
                </c:pt>
                <c:pt idx="1">
                  <c:v>3-6 months</c:v>
                </c:pt>
                <c:pt idx="2">
                  <c:v>6-9 months</c:v>
                </c:pt>
                <c:pt idx="3">
                  <c:v>9-12 months</c:v>
                </c:pt>
                <c:pt idx="4">
                  <c:v>&gt;12 months</c:v>
                </c:pt>
              </c:strCache>
            </c:strRef>
          </c:cat>
          <c:val>
            <c:numRef>
              <c:f>Sheet1!$C$6:$C$10</c:f>
              <c:numCache>
                <c:formatCode>General</c:formatCode>
                <c:ptCount val="5"/>
                <c:pt idx="0">
                  <c:v>49.31</c:v>
                </c:pt>
                <c:pt idx="1">
                  <c:v>48.97</c:v>
                </c:pt>
                <c:pt idx="2">
                  <c:v>47.65</c:v>
                </c:pt>
                <c:pt idx="3">
                  <c:v>47.97</c:v>
                </c:pt>
                <c:pt idx="4">
                  <c:v>46.61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BA53-4267-9FEB-F2C41A9AFD9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543841824"/>
        <c:axId val="1543832224"/>
      </c:lineChart>
      <c:catAx>
        <c:axId val="1543841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3832224"/>
        <c:crosses val="autoZero"/>
        <c:auto val="1"/>
        <c:lblAlgn val="ctr"/>
        <c:lblOffset val="100"/>
        <c:noMultiLvlLbl val="0"/>
      </c:catAx>
      <c:valAx>
        <c:axId val="1543832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3841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rgbClr val="FF9933"/>
      </a:solidFill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fa-IR" sz="1200" dirty="0">
                <a:solidFill>
                  <a:schemeClr val="tx1"/>
                </a:solidFill>
                <a:cs typeface="B Nazanin" panose="00000400000000000000" pitchFamily="2" charset="-78"/>
              </a:rPr>
              <a:t>جنسیت</a:t>
            </a:r>
            <a:endParaRPr lang="en-US" sz="1200" dirty="0">
              <a:solidFill>
                <a:schemeClr val="tx1"/>
              </a:solidFill>
              <a:cs typeface="B Nazanin" panose="00000400000000000000" pitchFamily="2" charset="-78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3333C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621-9245-A36A-BA4A50E22837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621-9245-A36A-BA4A50E22837}"/>
              </c:ext>
            </c:extLst>
          </c:dPt>
          <c:dLbls>
            <c:dLbl>
              <c:idx val="0"/>
              <c:layout>
                <c:manualLayout>
                  <c:x val="-0.10640944881889763"/>
                  <c:y val="0.13125656167979"/>
                </c:manualLayout>
              </c:layout>
              <c:tx>
                <c:rich>
                  <a:bodyPr/>
                  <a:lstStyle/>
                  <a:p>
                    <a:r>
                      <a:rPr lang="ar-BH" baseline="0" dirty="0"/>
                      <a:t>مرد
</a:t>
                    </a:r>
                    <a:fld id="{91B53E0D-D3BC-4521-9FBE-CF95CAF7B2AE}" type="PERCENTAGE">
                      <a:rPr lang="en-US" baseline="0"/>
                      <a:pPr/>
                      <a:t>[PERCENTAGE]</a:t>
                    </a:fld>
                    <a:endParaRPr lang="ar-BH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621-9245-A36A-BA4A50E22837}"/>
                </c:ext>
              </c:extLst>
            </c:dLbl>
            <c:dLbl>
              <c:idx val="1"/>
              <c:layout>
                <c:manualLayout>
                  <c:x val="0.13365244969378817"/>
                  <c:y val="-0.21225211431904353"/>
                </c:manualLayout>
              </c:layout>
              <c:tx>
                <c:rich>
                  <a:bodyPr/>
                  <a:lstStyle/>
                  <a:p>
                    <a:r>
                      <a:rPr lang="ar-BH" dirty="0"/>
                      <a:t>زن</a:t>
                    </a:r>
                    <a:r>
                      <a:rPr lang="ar-BH" baseline="0" dirty="0"/>
                      <a:t>
</a:t>
                    </a:r>
                    <a:fld id="{3F8B71F5-BACA-4967-9ED9-108D8B5A5B4C}" type="PERCENTAGE">
                      <a:rPr lang="en-US" baseline="0"/>
                      <a:pPr/>
                      <a:t>[PERCENTAGE]</a:t>
                    </a:fld>
                    <a:endParaRPr lang="ar-BH" baseline="0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F621-9245-A36A-BA4A50E228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'[Chart in Microsoft PowerPoint]Sheet1'!$B$6:$C$6</c:f>
              <c:strCache>
                <c:ptCount val="2"/>
                <c:pt idx="0">
                  <c:v>Male</c:v>
                </c:pt>
                <c:pt idx="1">
                  <c:v>Female</c:v>
                </c:pt>
              </c:strCache>
            </c:strRef>
          </c:cat>
          <c:val>
            <c:numRef>
              <c:f>'[Chart in Microsoft PowerPoint]Sheet1'!$B$7:$C$7</c:f>
              <c:numCache>
                <c:formatCode>General</c:formatCode>
                <c:ptCount val="2"/>
                <c:pt idx="0">
                  <c:v>27.8</c:v>
                </c:pt>
                <c:pt idx="1">
                  <c:v>72.2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621-9245-A36A-BA4A50E22837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B Nazanin" panose="00000400000000000000" pitchFamily="2" charset="-78"/>
              </a:defRPr>
            </a:pPr>
            <a:r>
              <a:rPr lang="fa-IR" sz="1200">
                <a:solidFill>
                  <a:schemeClr val="tx1"/>
                </a:solidFill>
                <a:cs typeface="B Nazanin" panose="00000400000000000000" pitchFamily="2" charset="-78"/>
              </a:rPr>
              <a:t>سطح</a:t>
            </a:r>
            <a:r>
              <a:rPr lang="fa-IR" sz="1200" baseline="0">
                <a:solidFill>
                  <a:schemeClr val="tx1"/>
                </a:solidFill>
                <a:cs typeface="B Nazanin" panose="00000400000000000000" pitchFamily="2" charset="-78"/>
              </a:rPr>
              <a:t> فعالیت بدنی</a:t>
            </a:r>
            <a:endParaRPr lang="en-US" sz="1200">
              <a:solidFill>
                <a:schemeClr val="tx1"/>
              </a:solidFill>
              <a:cs typeface="B Nazanin" panose="00000400000000000000" pitchFamily="2" charset="-78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cap="all" baseline="0">
              <a:solidFill>
                <a:schemeClr val="tx1"/>
              </a:solidFill>
              <a:latin typeface="+mn-lt"/>
              <a:ea typeface="+mn-ea"/>
              <a:cs typeface="B Nazanin" panose="00000400000000000000" pitchFamily="2" charset="-78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39A-E143-A6FE-9D3D57C3C288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39A-E143-A6FE-9D3D57C3C288}"/>
              </c:ext>
            </c:extLst>
          </c:dPt>
          <c:dPt>
            <c:idx val="2"/>
            <c:bubble3D val="0"/>
            <c:spPr>
              <a:solidFill>
                <a:srgbClr val="3333CC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39A-E143-A6FE-9D3D57C3C28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39A-E143-A6FE-9D3D57C3C288}"/>
              </c:ext>
            </c:extLst>
          </c:dPt>
          <c:dLbls>
            <c:dLbl>
              <c:idx val="0"/>
              <c:layout>
                <c:manualLayout>
                  <c:x val="3.0154705456029204E-2"/>
                  <c:y val="-7.290384807263777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ar-BH" dirty="0"/>
                      <a:t>بدون فعالیت</a:t>
                    </a:r>
                    <a:r>
                      <a:rPr lang="ar-BH" baseline="0" dirty="0"/>
                      <a:t>
</a:t>
                    </a:r>
                    <a:fld id="{B88C7BE1-15C0-407A-8C4D-EA9E1E3A5D38}" type="PERCENTAGE">
                      <a:rPr lang="en-US" baseline="0"/>
                      <a:pPr>
                        <a:defRPr>
                          <a:solidFill>
                            <a:sysClr val="windowText" lastClr="000000"/>
                          </a:solidFill>
                        </a:defRPr>
                      </a:pPr>
                      <a:t>[PERCENTAGE]</a:t>
                    </a:fld>
                    <a:endParaRPr lang="ar-BH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839A-E143-A6FE-9D3D57C3C288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ar-BH" dirty="0"/>
                      <a:t>پیاده روی</a:t>
                    </a:r>
                    <a:r>
                      <a:rPr lang="ar-BH" baseline="0" dirty="0"/>
                      <a:t>
</a:t>
                    </a:r>
                    <a:fld id="{4F4F857A-6813-49E9-9A7D-C3D89E929E1A}" type="PERCENTAGE">
                      <a:rPr lang="en-US" baseline="0"/>
                      <a:pPr>
                        <a:defRPr>
                          <a:solidFill>
                            <a:sysClr val="windowText" lastClr="000000"/>
                          </a:solidFill>
                        </a:defRPr>
                      </a:pPr>
                      <a:t>[PERCENTAGE]</a:t>
                    </a:fld>
                    <a:endParaRPr lang="ar-BH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39A-E143-A6FE-9D3D57C3C288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ar-BH" dirty="0"/>
                      <a:t>متوسط</a:t>
                    </a:r>
                    <a:r>
                      <a:rPr lang="ar-BH" baseline="0" dirty="0"/>
                      <a:t>
</a:t>
                    </a:r>
                    <a:fld id="{0935687E-4EA3-44FC-90ED-DC7AD0DC83BC}" type="PERCENTAGE">
                      <a:rPr lang="en-US" baseline="0" dirty="0"/>
                      <a:pPr>
                        <a:defRPr>
                          <a:solidFill>
                            <a:sysClr val="windowText" lastClr="000000"/>
                          </a:solidFill>
                        </a:defRPr>
                      </a:pPr>
                      <a:t>[PERCENTAGE]</a:t>
                    </a:fld>
                    <a:endParaRPr lang="ar-BH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839A-E143-A6FE-9D3D57C3C288}"/>
                </c:ext>
              </c:extLst>
            </c:dLbl>
            <c:dLbl>
              <c:idx val="3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000" b="1" i="0" u="none" strike="noStrike" kern="1200" spc="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ar-BH" dirty="0"/>
                      <a:t>شدید</a:t>
                    </a:r>
                    <a:r>
                      <a:rPr lang="ar-BH" baseline="0" dirty="0"/>
                      <a:t>
</a:t>
                    </a:r>
                    <a:fld id="{B4ECAF3C-FA35-4B5B-9105-B5CD6805B922}" type="PERCENTAGE">
                      <a:rPr lang="en-US" baseline="0"/>
                      <a:pPr>
                        <a:defRPr>
                          <a:solidFill>
                            <a:sysClr val="windowText" lastClr="000000"/>
                          </a:solidFill>
                        </a:defRPr>
                      </a:pPr>
                      <a:t>[PERCENTAGE]</a:t>
                    </a:fld>
                    <a:endParaRPr lang="ar-BH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spc="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839A-E143-A6FE-9D3D57C3C2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spc="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'[Chart 2 in Microsoft PowerPoint]Sheet1'!$B$5:$E$5</c:f>
              <c:strCache>
                <c:ptCount val="4"/>
                <c:pt idx="0">
                  <c:v>No activity</c:v>
                </c:pt>
                <c:pt idx="1">
                  <c:v>Walking </c:v>
                </c:pt>
                <c:pt idx="2">
                  <c:v>Moderate </c:v>
                </c:pt>
                <c:pt idx="3">
                  <c:v>Severe </c:v>
                </c:pt>
              </c:strCache>
            </c:strRef>
          </c:cat>
          <c:val>
            <c:numRef>
              <c:f>'[Chart 2 in Microsoft PowerPoint]Sheet1'!$B$6:$E$6</c:f>
              <c:numCache>
                <c:formatCode>General</c:formatCode>
                <c:ptCount val="4"/>
                <c:pt idx="0">
                  <c:v>58.9</c:v>
                </c:pt>
                <c:pt idx="1">
                  <c:v>18.3</c:v>
                </c:pt>
                <c:pt idx="2">
                  <c:v>18.399999999999999</c:v>
                </c:pt>
                <c:pt idx="3">
                  <c:v>4.4000000000000004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39A-E143-A6FE-9D3D57C3C288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fa-IR"/>
              <a:t>سن</a:t>
            </a:r>
            <a:endParaRPr lang="ar-BH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'[Chart in Microsoft PowerPoint]Sheet1'!$B$9:$C$9</c:f>
              <c:strCache>
                <c:ptCount val="2"/>
                <c:pt idx="0">
                  <c:v>مرد</c:v>
                </c:pt>
                <c:pt idx="1">
                  <c:v>زن</c:v>
                </c:pt>
              </c:strCache>
            </c:strRef>
          </c:cat>
          <c:val>
            <c:numRef>
              <c:f>'[Chart in Microsoft PowerPoint]Sheet1'!$B$10:$C$10</c:f>
              <c:numCache>
                <c:formatCode>General</c:formatCode>
                <c:ptCount val="2"/>
                <c:pt idx="0">
                  <c:v>38.700000000000003</c:v>
                </c:pt>
                <c:pt idx="1">
                  <c:v>39.29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64-A34C-A7CD-7FAA7A7FCC3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06722224"/>
        <c:axId val="1706717904"/>
      </c:barChart>
      <c:catAx>
        <c:axId val="1706722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6717904"/>
        <c:crosses val="autoZero"/>
        <c:auto val="1"/>
        <c:lblAlgn val="ctr"/>
        <c:lblOffset val="100"/>
        <c:noMultiLvlLbl val="0"/>
      </c:catAx>
      <c:valAx>
        <c:axId val="1706717904"/>
        <c:scaling>
          <c:orientation val="minMax"/>
          <c:max val="40"/>
          <c:min val="3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a-IR"/>
                  <a:t>میانگین </a:t>
                </a:r>
                <a:endParaRPr 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6722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rgbClr val="4F81BD"/>
      </a:solidFill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BMI</a:t>
            </a:r>
            <a:endParaRPr lang="ar-BH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'[Chart in Microsoft PowerPoint]Sheet2'!$B$6:$C$6</c:f>
              <c:strCache>
                <c:ptCount val="2"/>
                <c:pt idx="0">
                  <c:v>مرد </c:v>
                </c:pt>
                <c:pt idx="1">
                  <c:v>زن</c:v>
                </c:pt>
              </c:strCache>
            </c:strRef>
          </c:cat>
          <c:val>
            <c:numRef>
              <c:f>'[Chart in Microsoft PowerPoint]Sheet2'!$B$7:$C$7</c:f>
              <c:numCache>
                <c:formatCode>General</c:formatCode>
                <c:ptCount val="2"/>
                <c:pt idx="0">
                  <c:v>32</c:v>
                </c:pt>
                <c:pt idx="1">
                  <c:v>32.729999999999997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18-BF49-9E98-C34A5E0AE4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6721264"/>
        <c:axId val="1706725104"/>
      </c:barChart>
      <c:catAx>
        <c:axId val="1706721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6725104"/>
        <c:crosses val="autoZero"/>
        <c:auto val="1"/>
        <c:lblAlgn val="ctr"/>
        <c:lblOffset val="100"/>
        <c:noMultiLvlLbl val="0"/>
      </c:catAx>
      <c:valAx>
        <c:axId val="1706725104"/>
        <c:scaling>
          <c:orientation val="minMax"/>
          <c:max val="35"/>
          <c:min val="3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fa-IR"/>
                  <a:t>میانگین </a:t>
                </a:r>
                <a:r>
                  <a:rPr lang="en-US"/>
                  <a:t>BMI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06721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rgbClr val="4F81BD"/>
      </a:solidFill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cap="all" spc="5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ar-BH" sz="1200" dirty="0">
                <a:cs typeface="B Nazanin" panose="00000400000000000000" pitchFamily="2" charset="-78"/>
              </a:rPr>
              <a:t>انرژی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cap="all" spc="5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6570855232599377"/>
          <c:y val="0.24613563055278656"/>
          <c:w val="0.46858318136367694"/>
          <c:h val="0.64832407794706526"/>
        </c:manualLayout>
      </c:layout>
      <c:pieChart>
        <c:varyColors val="1"/>
        <c:ser>
          <c:idx val="0"/>
          <c:order val="0"/>
          <c:spPr>
            <a:solidFill>
              <a:srgbClr val="3333CC"/>
            </a:solidFill>
          </c:spPr>
          <c:dPt>
            <c:idx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FBD-ED4E-9F0B-59F5D0ECFA2A}"/>
              </c:ext>
            </c:extLst>
          </c:dPt>
          <c:dPt>
            <c:idx val="1"/>
            <c:bubble3D val="0"/>
            <c:spPr>
              <a:solidFill>
                <a:srgbClr val="3333CC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9FBD-ED4E-9F0B-59F5D0ECFA2A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ar-BH"/>
                      <a:t>مرد</a:t>
                    </a:r>
                  </a:p>
                  <a:p>
                    <a:fld id="{6CB8CFAF-DABA-4D51-A5BB-F07F8A36A703}" type="VALUE">
                      <a:rPr lang="en-US" smtClean="0"/>
                      <a:pPr/>
                      <a:t>[VALUE]</a:t>
                    </a:fld>
                    <a:r>
                      <a:rPr lang="en-US" baseline="0" dirty="0"/>
                      <a:t>, </a:t>
                    </a:r>
                    <a:fld id="{E9187BA4-DF45-4C67-99D5-8B20C5F0098D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9FBD-ED4E-9F0B-59F5D0ECFA2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ar-BH"/>
                      <a:t>زن</a:t>
                    </a:r>
                  </a:p>
                  <a:p>
                    <a:fld id="{84A86B7E-0AD6-4694-90EB-2AA402DBA150}" type="VALUE">
                      <a:rPr lang="en-US" smtClean="0"/>
                      <a:pPr/>
                      <a:t>[VALUE]</a:t>
                    </a:fld>
                    <a:r>
                      <a:rPr lang="en-US" baseline="0" dirty="0"/>
                      <a:t>, </a:t>
                    </a:r>
                    <a:fld id="{5DFBBFED-917A-44E0-93DE-B8C02723D196}" type="PERCENTAGE">
                      <a:rPr lang="en-US" baseline="0"/>
                      <a:pPr/>
                      <a:t>[PERCENTAGE]</a:t>
                    </a:fld>
                    <a:endParaRPr lang="en-US" baseline="0" dirty="0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FBD-ED4E-9F0B-59F5D0ECFA2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Sheet1!$C$5:$D$5</c:f>
              <c:strCache>
                <c:ptCount val="2"/>
                <c:pt idx="0">
                  <c:v>مرد</c:v>
                </c:pt>
                <c:pt idx="1">
                  <c:v>زن</c:v>
                </c:pt>
              </c:strCache>
            </c:strRef>
          </c:cat>
          <c:val>
            <c:numRef>
              <c:f>Sheet1!$C$6:$D$6</c:f>
              <c:numCache>
                <c:formatCode>General</c:formatCode>
                <c:ptCount val="2"/>
                <c:pt idx="0">
                  <c:v>1849</c:v>
                </c:pt>
                <c:pt idx="1">
                  <c:v>1864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FBD-ED4E-9F0B-59F5D0ECFA2A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91B73F-5EE8-45CD-92F7-175B77018429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148F03-39BB-4CD5-9742-362EEA40A4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985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631b13d63b_0_3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325" name="Google Shape;325;g631b13d63b_0_3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By GAM98</a:t>
            </a: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g630427d54a_3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1230" name="Google Shape;1230;g630427d54a_3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C9E1D-87DB-463A-836C-4CC3AB7BCCD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31496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C9E1D-87DB-463A-836C-4CC3AB7BCCD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8823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C9E1D-87DB-463A-836C-4CC3AB7BCCD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965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CE94A7-C4C0-4312-9A43-1209F3AEDD1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284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CE94A7-C4C0-4312-9A43-1209F3AEDD1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3182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404241-0581-9A6A-C705-AB8D3F312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4D79FE-89D1-4F4B-6D63-3EE3DA394B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87CE0B-0D6C-3021-4AD4-920A4101C7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D67305-26FE-BDFF-9AD1-D6AB8D98A1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500D73-3B29-4C5A-ADEA-69B81AFB5CB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F0502020204030203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0188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3.jpg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F3F3F3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10800000" flipH="1">
            <a:off x="0" y="2996978"/>
            <a:ext cx="12470413" cy="3861015"/>
          </a:xfrm>
          <a:custGeom>
            <a:avLst/>
            <a:gdLst/>
            <a:ahLst/>
            <a:cxnLst/>
            <a:rect l="l" t="t" r="r" b="b"/>
            <a:pathLst>
              <a:path w="106071" h="32842" extrusionOk="0">
                <a:moveTo>
                  <a:pt x="0" y="0"/>
                </a:moveTo>
                <a:cubicBezTo>
                  <a:pt x="268" y="12588"/>
                  <a:pt x="3048" y="30882"/>
                  <a:pt x="17958" y="32682"/>
                </a:cubicBezTo>
                <a:cubicBezTo>
                  <a:pt x="18773" y="32791"/>
                  <a:pt x="19551" y="32842"/>
                  <a:pt x="20296" y="32842"/>
                </a:cubicBezTo>
                <a:cubicBezTo>
                  <a:pt x="28772" y="32842"/>
                  <a:pt x="33080" y="26197"/>
                  <a:pt x="40843" y="23689"/>
                </a:cubicBezTo>
                <a:cubicBezTo>
                  <a:pt x="42422" y="23190"/>
                  <a:pt x="43927" y="22969"/>
                  <a:pt x="45385" y="22969"/>
                </a:cubicBezTo>
                <a:cubicBezTo>
                  <a:pt x="49458" y="22969"/>
                  <a:pt x="53175" y="24682"/>
                  <a:pt x="57190" y="26686"/>
                </a:cubicBezTo>
                <a:cubicBezTo>
                  <a:pt x="63231" y="29543"/>
                  <a:pt x="69625" y="31249"/>
                  <a:pt x="75784" y="31249"/>
                </a:cubicBezTo>
                <a:cubicBezTo>
                  <a:pt x="84905" y="31249"/>
                  <a:pt x="93511" y="27512"/>
                  <a:pt x="99691" y="18244"/>
                </a:cubicBezTo>
                <a:cubicBezTo>
                  <a:pt x="103145" y="12944"/>
                  <a:pt x="105819" y="6482"/>
                  <a:pt x="106071" y="0"/>
                </a:cubicBezTo>
                <a:close/>
              </a:path>
            </a:pathLst>
          </a:custGeom>
          <a:solidFill>
            <a:srgbClr val="FFDE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lt1"/>
              </a:solidFill>
            </a:endParaRPr>
          </a:p>
        </p:txBody>
      </p:sp>
      <p:sp>
        <p:nvSpPr>
          <p:cNvPr id="10" name="Google Shape;10;p2"/>
          <p:cNvSpPr/>
          <p:nvPr/>
        </p:nvSpPr>
        <p:spPr>
          <a:xfrm flipH="1">
            <a:off x="3983877" y="-128980"/>
            <a:ext cx="9497456" cy="6986999"/>
          </a:xfrm>
          <a:custGeom>
            <a:avLst/>
            <a:gdLst/>
            <a:ahLst/>
            <a:cxnLst/>
            <a:rect l="l" t="t" r="r" b="b"/>
            <a:pathLst>
              <a:path w="63837" h="46963" extrusionOk="0">
                <a:moveTo>
                  <a:pt x="4706" y="1"/>
                </a:moveTo>
                <a:cubicBezTo>
                  <a:pt x="4462" y="1"/>
                  <a:pt x="4214" y="11"/>
                  <a:pt x="3966" y="31"/>
                </a:cubicBezTo>
                <a:cubicBezTo>
                  <a:pt x="2549" y="208"/>
                  <a:pt x="1194" y="677"/>
                  <a:pt x="1" y="1380"/>
                </a:cubicBezTo>
                <a:lnTo>
                  <a:pt x="1" y="46962"/>
                </a:lnTo>
                <a:lnTo>
                  <a:pt x="59752" y="46962"/>
                </a:lnTo>
                <a:cubicBezTo>
                  <a:pt x="63836" y="36875"/>
                  <a:pt x="63031" y="26241"/>
                  <a:pt x="59107" y="19736"/>
                </a:cubicBezTo>
                <a:cubicBezTo>
                  <a:pt x="55628" y="13970"/>
                  <a:pt x="47934" y="11695"/>
                  <a:pt x="40684" y="11695"/>
                </a:cubicBezTo>
                <a:cubicBezTo>
                  <a:pt x="36610" y="11695"/>
                  <a:pt x="32679" y="12411"/>
                  <a:pt x="29711" y="13634"/>
                </a:cubicBezTo>
                <a:cubicBezTo>
                  <a:pt x="27444" y="14524"/>
                  <a:pt x="25746" y="14983"/>
                  <a:pt x="24342" y="14983"/>
                </a:cubicBezTo>
                <a:cubicBezTo>
                  <a:pt x="21533" y="14983"/>
                  <a:pt x="19916" y="13149"/>
                  <a:pt x="17324" y="9262"/>
                </a:cubicBezTo>
                <a:cubicBezTo>
                  <a:pt x="14534" y="5077"/>
                  <a:pt x="10186" y="1"/>
                  <a:pt x="4706" y="1"/>
                </a:cubicBezTo>
                <a:close/>
              </a:path>
            </a:pathLst>
          </a:custGeom>
          <a:solidFill>
            <a:srgbClr val="FFC5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081867" y="2767275"/>
            <a:ext cx="8697200" cy="124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1081867" y="3770041"/>
            <a:ext cx="6817600" cy="58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 flipH="1">
            <a:off x="1219603" y="506545"/>
            <a:ext cx="10311844" cy="5726136"/>
            <a:chOff x="914702" y="379909"/>
            <a:chExt cx="7733883" cy="4294602"/>
          </a:xfrm>
        </p:grpSpPr>
        <p:grpSp>
          <p:nvGrpSpPr>
            <p:cNvPr id="14" name="Google Shape;14;p2"/>
            <p:cNvGrpSpPr/>
            <p:nvPr/>
          </p:nvGrpSpPr>
          <p:grpSpPr>
            <a:xfrm>
              <a:off x="6618039" y="379909"/>
              <a:ext cx="2030545" cy="596756"/>
              <a:chOff x="6783571" y="438153"/>
              <a:chExt cx="1810562" cy="589447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6966457" y="768560"/>
                <a:ext cx="254404" cy="256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774" extrusionOk="0">
                    <a:moveTo>
                      <a:pt x="3814" y="0"/>
                    </a:moveTo>
                    <a:cubicBezTo>
                      <a:pt x="2646" y="0"/>
                      <a:pt x="1489" y="20"/>
                      <a:pt x="350" y="60"/>
                    </a:cubicBezTo>
                    <a:cubicBezTo>
                      <a:pt x="154" y="68"/>
                      <a:pt x="0" y="234"/>
                      <a:pt x="7" y="430"/>
                    </a:cubicBezTo>
                    <a:cubicBezTo>
                      <a:pt x="13" y="621"/>
                      <a:pt x="170" y="774"/>
                      <a:pt x="359" y="774"/>
                    </a:cubicBezTo>
                    <a:cubicBezTo>
                      <a:pt x="365" y="774"/>
                      <a:pt x="371" y="774"/>
                      <a:pt x="376" y="773"/>
                    </a:cubicBezTo>
                    <a:cubicBezTo>
                      <a:pt x="1505" y="733"/>
                      <a:pt x="2653" y="713"/>
                      <a:pt x="3813" y="713"/>
                    </a:cubicBezTo>
                    <a:cubicBezTo>
                      <a:pt x="4972" y="713"/>
                      <a:pt x="6143" y="733"/>
                      <a:pt x="7317" y="773"/>
                    </a:cubicBezTo>
                    <a:lnTo>
                      <a:pt x="7326" y="773"/>
                    </a:lnTo>
                    <a:cubicBezTo>
                      <a:pt x="7520" y="773"/>
                      <a:pt x="7676" y="620"/>
                      <a:pt x="7683" y="427"/>
                    </a:cubicBezTo>
                    <a:cubicBezTo>
                      <a:pt x="7689" y="231"/>
                      <a:pt x="7536" y="68"/>
                      <a:pt x="7340" y="60"/>
                    </a:cubicBezTo>
                    <a:cubicBezTo>
                      <a:pt x="6159" y="20"/>
                      <a:pt x="4981" y="0"/>
                      <a:pt x="3814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6783571" y="770545"/>
                <a:ext cx="107320" cy="23621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714" extrusionOk="0">
                    <a:moveTo>
                      <a:pt x="357" y="0"/>
                    </a:moveTo>
                    <a:cubicBezTo>
                      <a:pt x="161" y="0"/>
                      <a:pt x="1" y="160"/>
                      <a:pt x="1" y="357"/>
                    </a:cubicBezTo>
                    <a:cubicBezTo>
                      <a:pt x="1" y="553"/>
                      <a:pt x="161" y="713"/>
                      <a:pt x="357" y="713"/>
                    </a:cubicBezTo>
                    <a:lnTo>
                      <a:pt x="2888" y="713"/>
                    </a:lnTo>
                    <a:cubicBezTo>
                      <a:pt x="3084" y="713"/>
                      <a:pt x="3244" y="553"/>
                      <a:pt x="3244" y="357"/>
                    </a:cubicBezTo>
                    <a:cubicBezTo>
                      <a:pt x="3244" y="160"/>
                      <a:pt x="3084" y="0"/>
                      <a:pt x="2888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6956764" y="438153"/>
                <a:ext cx="940271" cy="185262"/>
              </a:xfrm>
              <a:custGeom>
                <a:avLst/>
                <a:gdLst/>
                <a:ahLst/>
                <a:cxnLst/>
                <a:rect l="l" t="t" r="r" b="b"/>
                <a:pathLst>
                  <a:path w="28422" h="5600" extrusionOk="0">
                    <a:moveTo>
                      <a:pt x="25624" y="714"/>
                    </a:moveTo>
                    <a:cubicBezTo>
                      <a:pt x="26773" y="714"/>
                      <a:pt x="27709" y="1650"/>
                      <a:pt x="27709" y="2798"/>
                    </a:cubicBezTo>
                    <a:cubicBezTo>
                      <a:pt x="27709" y="3950"/>
                      <a:pt x="26773" y="4886"/>
                      <a:pt x="25624" y="4886"/>
                    </a:cubicBezTo>
                    <a:lnTo>
                      <a:pt x="2801" y="4886"/>
                    </a:lnTo>
                    <a:cubicBezTo>
                      <a:pt x="1648" y="4886"/>
                      <a:pt x="713" y="3950"/>
                      <a:pt x="713" y="2798"/>
                    </a:cubicBezTo>
                    <a:cubicBezTo>
                      <a:pt x="713" y="1650"/>
                      <a:pt x="1648" y="714"/>
                      <a:pt x="2801" y="714"/>
                    </a:cubicBezTo>
                    <a:close/>
                    <a:moveTo>
                      <a:pt x="2801" y="1"/>
                    </a:moveTo>
                    <a:cubicBezTo>
                      <a:pt x="1256" y="1"/>
                      <a:pt x="1" y="1256"/>
                      <a:pt x="1" y="2798"/>
                    </a:cubicBezTo>
                    <a:cubicBezTo>
                      <a:pt x="1" y="4344"/>
                      <a:pt x="1256" y="5599"/>
                      <a:pt x="2801" y="5599"/>
                    </a:cubicBezTo>
                    <a:lnTo>
                      <a:pt x="25624" y="5599"/>
                    </a:lnTo>
                    <a:cubicBezTo>
                      <a:pt x="27166" y="5599"/>
                      <a:pt x="28421" y="4344"/>
                      <a:pt x="28421" y="2798"/>
                    </a:cubicBezTo>
                    <a:cubicBezTo>
                      <a:pt x="28421" y="1256"/>
                      <a:pt x="27166" y="1"/>
                      <a:pt x="25624" y="1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7897052" y="890176"/>
                <a:ext cx="697081" cy="137425"/>
              </a:xfrm>
              <a:custGeom>
                <a:avLst/>
                <a:gdLst/>
                <a:ahLst/>
                <a:cxnLst/>
                <a:rect l="l" t="t" r="r" b="b"/>
                <a:pathLst>
                  <a:path w="21071" h="4154" extrusionOk="0">
                    <a:moveTo>
                      <a:pt x="18995" y="531"/>
                    </a:moveTo>
                    <a:cubicBezTo>
                      <a:pt x="19848" y="531"/>
                      <a:pt x="20540" y="1227"/>
                      <a:pt x="20540" y="2079"/>
                    </a:cubicBezTo>
                    <a:cubicBezTo>
                      <a:pt x="20540" y="2931"/>
                      <a:pt x="19848" y="3624"/>
                      <a:pt x="18995" y="3624"/>
                    </a:cubicBezTo>
                    <a:lnTo>
                      <a:pt x="2076" y="3624"/>
                    </a:lnTo>
                    <a:cubicBezTo>
                      <a:pt x="1224" y="3624"/>
                      <a:pt x="528" y="2931"/>
                      <a:pt x="528" y="2079"/>
                    </a:cubicBezTo>
                    <a:cubicBezTo>
                      <a:pt x="528" y="1227"/>
                      <a:pt x="1224" y="531"/>
                      <a:pt x="2076" y="531"/>
                    </a:cubicBezTo>
                    <a:close/>
                    <a:moveTo>
                      <a:pt x="2076" y="1"/>
                    </a:moveTo>
                    <a:cubicBezTo>
                      <a:pt x="930" y="1"/>
                      <a:pt x="1" y="933"/>
                      <a:pt x="1" y="2079"/>
                    </a:cubicBezTo>
                    <a:cubicBezTo>
                      <a:pt x="1" y="3221"/>
                      <a:pt x="930" y="4153"/>
                      <a:pt x="2076" y="4153"/>
                    </a:cubicBezTo>
                    <a:lnTo>
                      <a:pt x="18995" y="4153"/>
                    </a:lnTo>
                    <a:cubicBezTo>
                      <a:pt x="20137" y="4153"/>
                      <a:pt x="21070" y="3221"/>
                      <a:pt x="21070" y="2079"/>
                    </a:cubicBezTo>
                    <a:cubicBezTo>
                      <a:pt x="21070" y="933"/>
                      <a:pt x="20137" y="1"/>
                      <a:pt x="18995" y="1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</p:grpSp>
        <p:grpSp>
          <p:nvGrpSpPr>
            <p:cNvPr id="19" name="Google Shape;19;p2"/>
            <p:cNvGrpSpPr/>
            <p:nvPr/>
          </p:nvGrpSpPr>
          <p:grpSpPr>
            <a:xfrm>
              <a:off x="914702" y="3709388"/>
              <a:ext cx="490421" cy="25923"/>
              <a:chOff x="5612829" y="768560"/>
              <a:chExt cx="437291" cy="25606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5795715" y="768560"/>
                <a:ext cx="254404" cy="256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774" extrusionOk="0">
                    <a:moveTo>
                      <a:pt x="3814" y="0"/>
                    </a:moveTo>
                    <a:cubicBezTo>
                      <a:pt x="2646" y="0"/>
                      <a:pt x="1489" y="20"/>
                      <a:pt x="350" y="60"/>
                    </a:cubicBezTo>
                    <a:cubicBezTo>
                      <a:pt x="154" y="68"/>
                      <a:pt x="0" y="234"/>
                      <a:pt x="7" y="430"/>
                    </a:cubicBezTo>
                    <a:cubicBezTo>
                      <a:pt x="13" y="621"/>
                      <a:pt x="170" y="774"/>
                      <a:pt x="359" y="774"/>
                    </a:cubicBezTo>
                    <a:cubicBezTo>
                      <a:pt x="365" y="774"/>
                      <a:pt x="371" y="774"/>
                      <a:pt x="376" y="773"/>
                    </a:cubicBezTo>
                    <a:cubicBezTo>
                      <a:pt x="1505" y="733"/>
                      <a:pt x="2653" y="713"/>
                      <a:pt x="3813" y="713"/>
                    </a:cubicBezTo>
                    <a:cubicBezTo>
                      <a:pt x="4972" y="713"/>
                      <a:pt x="6143" y="733"/>
                      <a:pt x="7317" y="773"/>
                    </a:cubicBezTo>
                    <a:lnTo>
                      <a:pt x="7326" y="773"/>
                    </a:lnTo>
                    <a:cubicBezTo>
                      <a:pt x="7520" y="773"/>
                      <a:pt x="7676" y="620"/>
                      <a:pt x="7683" y="427"/>
                    </a:cubicBezTo>
                    <a:cubicBezTo>
                      <a:pt x="7689" y="231"/>
                      <a:pt x="7536" y="68"/>
                      <a:pt x="7340" y="60"/>
                    </a:cubicBezTo>
                    <a:cubicBezTo>
                      <a:pt x="6159" y="20"/>
                      <a:pt x="4981" y="0"/>
                      <a:pt x="3814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5612829" y="770545"/>
                <a:ext cx="107320" cy="23621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714" extrusionOk="0">
                    <a:moveTo>
                      <a:pt x="357" y="0"/>
                    </a:moveTo>
                    <a:cubicBezTo>
                      <a:pt x="161" y="0"/>
                      <a:pt x="1" y="160"/>
                      <a:pt x="1" y="357"/>
                    </a:cubicBezTo>
                    <a:cubicBezTo>
                      <a:pt x="1" y="553"/>
                      <a:pt x="161" y="713"/>
                      <a:pt x="357" y="713"/>
                    </a:cubicBezTo>
                    <a:lnTo>
                      <a:pt x="2888" y="713"/>
                    </a:lnTo>
                    <a:cubicBezTo>
                      <a:pt x="3084" y="713"/>
                      <a:pt x="3244" y="553"/>
                      <a:pt x="3244" y="357"/>
                    </a:cubicBezTo>
                    <a:cubicBezTo>
                      <a:pt x="3244" y="160"/>
                      <a:pt x="3084" y="0"/>
                      <a:pt x="2888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</p:grpSp>
        <p:grpSp>
          <p:nvGrpSpPr>
            <p:cNvPr id="22" name="Google Shape;22;p2"/>
            <p:cNvGrpSpPr/>
            <p:nvPr/>
          </p:nvGrpSpPr>
          <p:grpSpPr>
            <a:xfrm>
              <a:off x="6894652" y="4648588"/>
              <a:ext cx="490421" cy="25923"/>
              <a:chOff x="5612829" y="1068195"/>
              <a:chExt cx="437291" cy="25606"/>
            </a:xfrm>
          </p:grpSpPr>
          <p:sp>
            <p:nvSpPr>
              <p:cNvPr id="23" name="Google Shape;23;p2"/>
              <p:cNvSpPr/>
              <p:nvPr/>
            </p:nvSpPr>
            <p:spPr>
              <a:xfrm>
                <a:off x="5795715" y="1068195"/>
                <a:ext cx="254404" cy="256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774" extrusionOk="0">
                    <a:moveTo>
                      <a:pt x="3814" y="0"/>
                    </a:moveTo>
                    <a:cubicBezTo>
                      <a:pt x="2646" y="0"/>
                      <a:pt x="1489" y="20"/>
                      <a:pt x="350" y="60"/>
                    </a:cubicBezTo>
                    <a:cubicBezTo>
                      <a:pt x="154" y="68"/>
                      <a:pt x="0" y="234"/>
                      <a:pt x="7" y="430"/>
                    </a:cubicBezTo>
                    <a:cubicBezTo>
                      <a:pt x="13" y="621"/>
                      <a:pt x="170" y="774"/>
                      <a:pt x="359" y="774"/>
                    </a:cubicBezTo>
                    <a:cubicBezTo>
                      <a:pt x="365" y="774"/>
                      <a:pt x="371" y="774"/>
                      <a:pt x="376" y="773"/>
                    </a:cubicBezTo>
                    <a:cubicBezTo>
                      <a:pt x="1505" y="733"/>
                      <a:pt x="2653" y="713"/>
                      <a:pt x="3813" y="713"/>
                    </a:cubicBezTo>
                    <a:cubicBezTo>
                      <a:pt x="4972" y="713"/>
                      <a:pt x="6143" y="733"/>
                      <a:pt x="7317" y="773"/>
                    </a:cubicBezTo>
                    <a:lnTo>
                      <a:pt x="7326" y="773"/>
                    </a:lnTo>
                    <a:cubicBezTo>
                      <a:pt x="7520" y="773"/>
                      <a:pt x="7676" y="620"/>
                      <a:pt x="7683" y="427"/>
                    </a:cubicBezTo>
                    <a:cubicBezTo>
                      <a:pt x="7689" y="231"/>
                      <a:pt x="7536" y="68"/>
                      <a:pt x="7340" y="60"/>
                    </a:cubicBezTo>
                    <a:cubicBezTo>
                      <a:pt x="6159" y="20"/>
                      <a:pt x="4981" y="0"/>
                      <a:pt x="3814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5612829" y="1070180"/>
                <a:ext cx="107320" cy="23621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714" extrusionOk="0">
                    <a:moveTo>
                      <a:pt x="357" y="0"/>
                    </a:moveTo>
                    <a:cubicBezTo>
                      <a:pt x="161" y="0"/>
                      <a:pt x="1" y="160"/>
                      <a:pt x="1" y="357"/>
                    </a:cubicBezTo>
                    <a:cubicBezTo>
                      <a:pt x="1" y="553"/>
                      <a:pt x="161" y="713"/>
                      <a:pt x="357" y="713"/>
                    </a:cubicBezTo>
                    <a:lnTo>
                      <a:pt x="2888" y="713"/>
                    </a:lnTo>
                    <a:cubicBezTo>
                      <a:pt x="3084" y="713"/>
                      <a:pt x="3244" y="553"/>
                      <a:pt x="3244" y="357"/>
                    </a:cubicBezTo>
                    <a:cubicBezTo>
                      <a:pt x="3244" y="160"/>
                      <a:pt x="3084" y="0"/>
                      <a:pt x="2888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</p:grpSp>
        <p:grpSp>
          <p:nvGrpSpPr>
            <p:cNvPr id="25" name="Google Shape;25;p2"/>
            <p:cNvGrpSpPr/>
            <p:nvPr/>
          </p:nvGrpSpPr>
          <p:grpSpPr>
            <a:xfrm>
              <a:off x="1066077" y="482938"/>
              <a:ext cx="490421" cy="25923"/>
              <a:chOff x="5612829" y="768560"/>
              <a:chExt cx="437291" cy="25606"/>
            </a:xfrm>
          </p:grpSpPr>
          <p:sp>
            <p:nvSpPr>
              <p:cNvPr id="26" name="Google Shape;26;p2"/>
              <p:cNvSpPr/>
              <p:nvPr/>
            </p:nvSpPr>
            <p:spPr>
              <a:xfrm>
                <a:off x="5795715" y="768560"/>
                <a:ext cx="254404" cy="256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774" extrusionOk="0">
                    <a:moveTo>
                      <a:pt x="3814" y="0"/>
                    </a:moveTo>
                    <a:cubicBezTo>
                      <a:pt x="2646" y="0"/>
                      <a:pt x="1489" y="20"/>
                      <a:pt x="350" y="60"/>
                    </a:cubicBezTo>
                    <a:cubicBezTo>
                      <a:pt x="154" y="68"/>
                      <a:pt x="0" y="234"/>
                      <a:pt x="7" y="430"/>
                    </a:cubicBezTo>
                    <a:cubicBezTo>
                      <a:pt x="13" y="621"/>
                      <a:pt x="170" y="774"/>
                      <a:pt x="359" y="774"/>
                    </a:cubicBezTo>
                    <a:cubicBezTo>
                      <a:pt x="365" y="774"/>
                      <a:pt x="371" y="774"/>
                      <a:pt x="376" y="773"/>
                    </a:cubicBezTo>
                    <a:cubicBezTo>
                      <a:pt x="1505" y="733"/>
                      <a:pt x="2653" y="713"/>
                      <a:pt x="3813" y="713"/>
                    </a:cubicBezTo>
                    <a:cubicBezTo>
                      <a:pt x="4972" y="713"/>
                      <a:pt x="6143" y="733"/>
                      <a:pt x="7317" y="773"/>
                    </a:cubicBezTo>
                    <a:lnTo>
                      <a:pt x="7326" y="773"/>
                    </a:lnTo>
                    <a:cubicBezTo>
                      <a:pt x="7520" y="773"/>
                      <a:pt x="7676" y="620"/>
                      <a:pt x="7683" y="427"/>
                    </a:cubicBezTo>
                    <a:cubicBezTo>
                      <a:pt x="7689" y="231"/>
                      <a:pt x="7536" y="68"/>
                      <a:pt x="7340" y="60"/>
                    </a:cubicBezTo>
                    <a:cubicBezTo>
                      <a:pt x="6159" y="20"/>
                      <a:pt x="4981" y="0"/>
                      <a:pt x="3814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5612829" y="770545"/>
                <a:ext cx="107320" cy="23621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714" extrusionOk="0">
                    <a:moveTo>
                      <a:pt x="357" y="0"/>
                    </a:moveTo>
                    <a:cubicBezTo>
                      <a:pt x="161" y="0"/>
                      <a:pt x="1" y="160"/>
                      <a:pt x="1" y="357"/>
                    </a:cubicBezTo>
                    <a:cubicBezTo>
                      <a:pt x="1" y="553"/>
                      <a:pt x="161" y="713"/>
                      <a:pt x="357" y="713"/>
                    </a:cubicBezTo>
                    <a:lnTo>
                      <a:pt x="2888" y="713"/>
                    </a:lnTo>
                    <a:cubicBezTo>
                      <a:pt x="3084" y="713"/>
                      <a:pt x="3244" y="553"/>
                      <a:pt x="3244" y="357"/>
                    </a:cubicBezTo>
                    <a:cubicBezTo>
                      <a:pt x="3244" y="160"/>
                      <a:pt x="3084" y="0"/>
                      <a:pt x="2888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57792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" userDrawn="1">
  <p:cSld name="Title and three columns ">
    <p:bg>
      <p:bgPr>
        <a:solidFill>
          <a:srgbClr val="F3F3F3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" name="Google Shape;205;p16"/>
          <p:cNvGrpSpPr/>
          <p:nvPr/>
        </p:nvGrpSpPr>
        <p:grpSpPr>
          <a:xfrm flipH="1">
            <a:off x="1421436" y="506545"/>
            <a:ext cx="10110011" cy="5726136"/>
            <a:chOff x="1066077" y="379909"/>
            <a:chExt cx="7582508" cy="4294602"/>
          </a:xfrm>
        </p:grpSpPr>
        <p:grpSp>
          <p:nvGrpSpPr>
            <p:cNvPr id="206" name="Google Shape;206;p16"/>
            <p:cNvGrpSpPr/>
            <p:nvPr/>
          </p:nvGrpSpPr>
          <p:grpSpPr>
            <a:xfrm>
              <a:off x="6618039" y="379909"/>
              <a:ext cx="2030545" cy="596756"/>
              <a:chOff x="6783571" y="438153"/>
              <a:chExt cx="1810562" cy="589447"/>
            </a:xfrm>
          </p:grpSpPr>
          <p:sp>
            <p:nvSpPr>
              <p:cNvPr id="207" name="Google Shape;207;p16"/>
              <p:cNvSpPr/>
              <p:nvPr/>
            </p:nvSpPr>
            <p:spPr>
              <a:xfrm>
                <a:off x="6956764" y="438153"/>
                <a:ext cx="940271" cy="185262"/>
              </a:xfrm>
              <a:custGeom>
                <a:avLst/>
                <a:gdLst/>
                <a:ahLst/>
                <a:cxnLst/>
                <a:rect l="l" t="t" r="r" b="b"/>
                <a:pathLst>
                  <a:path w="28422" h="5600" extrusionOk="0">
                    <a:moveTo>
                      <a:pt x="25624" y="714"/>
                    </a:moveTo>
                    <a:cubicBezTo>
                      <a:pt x="26773" y="714"/>
                      <a:pt x="27709" y="1650"/>
                      <a:pt x="27709" y="2798"/>
                    </a:cubicBezTo>
                    <a:cubicBezTo>
                      <a:pt x="27709" y="3950"/>
                      <a:pt x="26773" y="4886"/>
                      <a:pt x="25624" y="4886"/>
                    </a:cubicBezTo>
                    <a:lnTo>
                      <a:pt x="2801" y="4886"/>
                    </a:lnTo>
                    <a:cubicBezTo>
                      <a:pt x="1648" y="4886"/>
                      <a:pt x="713" y="3950"/>
                      <a:pt x="713" y="2798"/>
                    </a:cubicBezTo>
                    <a:cubicBezTo>
                      <a:pt x="713" y="1650"/>
                      <a:pt x="1648" y="714"/>
                      <a:pt x="2801" y="714"/>
                    </a:cubicBezTo>
                    <a:close/>
                    <a:moveTo>
                      <a:pt x="2801" y="1"/>
                    </a:moveTo>
                    <a:cubicBezTo>
                      <a:pt x="1256" y="1"/>
                      <a:pt x="1" y="1256"/>
                      <a:pt x="1" y="2798"/>
                    </a:cubicBezTo>
                    <a:cubicBezTo>
                      <a:pt x="1" y="4344"/>
                      <a:pt x="1256" y="5599"/>
                      <a:pt x="2801" y="5599"/>
                    </a:cubicBezTo>
                    <a:lnTo>
                      <a:pt x="25624" y="5599"/>
                    </a:lnTo>
                    <a:cubicBezTo>
                      <a:pt x="27166" y="5599"/>
                      <a:pt x="28421" y="4344"/>
                      <a:pt x="28421" y="2798"/>
                    </a:cubicBezTo>
                    <a:cubicBezTo>
                      <a:pt x="28421" y="1256"/>
                      <a:pt x="27166" y="1"/>
                      <a:pt x="25624" y="1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lt1"/>
                  </a:solidFill>
                </a:endParaRPr>
              </a:p>
            </p:txBody>
          </p:sp>
          <p:sp>
            <p:nvSpPr>
              <p:cNvPr id="208" name="Google Shape;208;p16"/>
              <p:cNvSpPr/>
              <p:nvPr/>
            </p:nvSpPr>
            <p:spPr>
              <a:xfrm>
                <a:off x="6966457" y="768560"/>
                <a:ext cx="254404" cy="256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774" extrusionOk="0">
                    <a:moveTo>
                      <a:pt x="3814" y="0"/>
                    </a:moveTo>
                    <a:cubicBezTo>
                      <a:pt x="2646" y="0"/>
                      <a:pt x="1489" y="20"/>
                      <a:pt x="350" y="60"/>
                    </a:cubicBezTo>
                    <a:cubicBezTo>
                      <a:pt x="154" y="68"/>
                      <a:pt x="0" y="234"/>
                      <a:pt x="7" y="430"/>
                    </a:cubicBezTo>
                    <a:cubicBezTo>
                      <a:pt x="13" y="621"/>
                      <a:pt x="170" y="774"/>
                      <a:pt x="359" y="774"/>
                    </a:cubicBezTo>
                    <a:cubicBezTo>
                      <a:pt x="365" y="774"/>
                      <a:pt x="371" y="774"/>
                      <a:pt x="376" y="773"/>
                    </a:cubicBezTo>
                    <a:cubicBezTo>
                      <a:pt x="1505" y="733"/>
                      <a:pt x="2653" y="713"/>
                      <a:pt x="3813" y="713"/>
                    </a:cubicBezTo>
                    <a:cubicBezTo>
                      <a:pt x="4972" y="713"/>
                      <a:pt x="6143" y="733"/>
                      <a:pt x="7317" y="773"/>
                    </a:cubicBezTo>
                    <a:lnTo>
                      <a:pt x="7326" y="773"/>
                    </a:lnTo>
                    <a:cubicBezTo>
                      <a:pt x="7520" y="773"/>
                      <a:pt x="7676" y="620"/>
                      <a:pt x="7683" y="427"/>
                    </a:cubicBezTo>
                    <a:cubicBezTo>
                      <a:pt x="7689" y="231"/>
                      <a:pt x="7536" y="68"/>
                      <a:pt x="7340" y="60"/>
                    </a:cubicBezTo>
                    <a:cubicBezTo>
                      <a:pt x="6159" y="20"/>
                      <a:pt x="4981" y="0"/>
                      <a:pt x="3814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lt1"/>
                  </a:solidFill>
                </a:endParaRPr>
              </a:p>
            </p:txBody>
          </p:sp>
          <p:sp>
            <p:nvSpPr>
              <p:cNvPr id="209" name="Google Shape;209;p16"/>
              <p:cNvSpPr/>
              <p:nvPr/>
            </p:nvSpPr>
            <p:spPr>
              <a:xfrm>
                <a:off x="6783571" y="770545"/>
                <a:ext cx="107320" cy="23621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714" extrusionOk="0">
                    <a:moveTo>
                      <a:pt x="357" y="0"/>
                    </a:moveTo>
                    <a:cubicBezTo>
                      <a:pt x="161" y="0"/>
                      <a:pt x="1" y="160"/>
                      <a:pt x="1" y="357"/>
                    </a:cubicBezTo>
                    <a:cubicBezTo>
                      <a:pt x="1" y="553"/>
                      <a:pt x="161" y="713"/>
                      <a:pt x="357" y="713"/>
                    </a:cubicBezTo>
                    <a:lnTo>
                      <a:pt x="2888" y="713"/>
                    </a:lnTo>
                    <a:cubicBezTo>
                      <a:pt x="3084" y="713"/>
                      <a:pt x="3244" y="553"/>
                      <a:pt x="3244" y="357"/>
                    </a:cubicBezTo>
                    <a:cubicBezTo>
                      <a:pt x="3244" y="160"/>
                      <a:pt x="3084" y="0"/>
                      <a:pt x="2888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lt1"/>
                  </a:solidFill>
                </a:endParaRPr>
              </a:p>
            </p:txBody>
          </p:sp>
          <p:sp>
            <p:nvSpPr>
              <p:cNvPr id="210" name="Google Shape;210;p16"/>
              <p:cNvSpPr/>
              <p:nvPr/>
            </p:nvSpPr>
            <p:spPr>
              <a:xfrm>
                <a:off x="7897052" y="890176"/>
                <a:ext cx="697081" cy="137425"/>
              </a:xfrm>
              <a:custGeom>
                <a:avLst/>
                <a:gdLst/>
                <a:ahLst/>
                <a:cxnLst/>
                <a:rect l="l" t="t" r="r" b="b"/>
                <a:pathLst>
                  <a:path w="21071" h="4154" extrusionOk="0">
                    <a:moveTo>
                      <a:pt x="18995" y="531"/>
                    </a:moveTo>
                    <a:cubicBezTo>
                      <a:pt x="19848" y="531"/>
                      <a:pt x="20540" y="1227"/>
                      <a:pt x="20540" y="2079"/>
                    </a:cubicBezTo>
                    <a:cubicBezTo>
                      <a:pt x="20540" y="2931"/>
                      <a:pt x="19848" y="3624"/>
                      <a:pt x="18995" y="3624"/>
                    </a:cubicBezTo>
                    <a:lnTo>
                      <a:pt x="2076" y="3624"/>
                    </a:lnTo>
                    <a:cubicBezTo>
                      <a:pt x="1224" y="3624"/>
                      <a:pt x="528" y="2931"/>
                      <a:pt x="528" y="2079"/>
                    </a:cubicBezTo>
                    <a:cubicBezTo>
                      <a:pt x="528" y="1227"/>
                      <a:pt x="1224" y="531"/>
                      <a:pt x="2076" y="531"/>
                    </a:cubicBezTo>
                    <a:close/>
                    <a:moveTo>
                      <a:pt x="2076" y="1"/>
                    </a:moveTo>
                    <a:cubicBezTo>
                      <a:pt x="930" y="1"/>
                      <a:pt x="1" y="933"/>
                      <a:pt x="1" y="2079"/>
                    </a:cubicBezTo>
                    <a:cubicBezTo>
                      <a:pt x="1" y="3221"/>
                      <a:pt x="930" y="4153"/>
                      <a:pt x="2076" y="4153"/>
                    </a:cubicBezTo>
                    <a:lnTo>
                      <a:pt x="18995" y="4153"/>
                    </a:lnTo>
                    <a:cubicBezTo>
                      <a:pt x="20137" y="4153"/>
                      <a:pt x="21070" y="3221"/>
                      <a:pt x="21070" y="2079"/>
                    </a:cubicBezTo>
                    <a:cubicBezTo>
                      <a:pt x="21070" y="933"/>
                      <a:pt x="20137" y="1"/>
                      <a:pt x="18995" y="1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211" name="Google Shape;211;p16"/>
            <p:cNvGrpSpPr/>
            <p:nvPr/>
          </p:nvGrpSpPr>
          <p:grpSpPr>
            <a:xfrm>
              <a:off x="1066077" y="482938"/>
              <a:ext cx="490421" cy="25923"/>
              <a:chOff x="5612829" y="768560"/>
              <a:chExt cx="437291" cy="25606"/>
            </a:xfrm>
          </p:grpSpPr>
          <p:sp>
            <p:nvSpPr>
              <p:cNvPr id="212" name="Google Shape;212;p16"/>
              <p:cNvSpPr/>
              <p:nvPr/>
            </p:nvSpPr>
            <p:spPr>
              <a:xfrm>
                <a:off x="5795715" y="768560"/>
                <a:ext cx="254404" cy="256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774" extrusionOk="0">
                    <a:moveTo>
                      <a:pt x="3814" y="0"/>
                    </a:moveTo>
                    <a:cubicBezTo>
                      <a:pt x="2646" y="0"/>
                      <a:pt x="1489" y="20"/>
                      <a:pt x="350" y="60"/>
                    </a:cubicBezTo>
                    <a:cubicBezTo>
                      <a:pt x="154" y="68"/>
                      <a:pt x="0" y="234"/>
                      <a:pt x="7" y="430"/>
                    </a:cubicBezTo>
                    <a:cubicBezTo>
                      <a:pt x="13" y="621"/>
                      <a:pt x="170" y="774"/>
                      <a:pt x="359" y="774"/>
                    </a:cubicBezTo>
                    <a:cubicBezTo>
                      <a:pt x="365" y="774"/>
                      <a:pt x="371" y="774"/>
                      <a:pt x="376" y="773"/>
                    </a:cubicBezTo>
                    <a:cubicBezTo>
                      <a:pt x="1505" y="733"/>
                      <a:pt x="2653" y="713"/>
                      <a:pt x="3813" y="713"/>
                    </a:cubicBezTo>
                    <a:cubicBezTo>
                      <a:pt x="4972" y="713"/>
                      <a:pt x="6143" y="733"/>
                      <a:pt x="7317" y="773"/>
                    </a:cubicBezTo>
                    <a:lnTo>
                      <a:pt x="7326" y="773"/>
                    </a:lnTo>
                    <a:cubicBezTo>
                      <a:pt x="7520" y="773"/>
                      <a:pt x="7676" y="620"/>
                      <a:pt x="7683" y="427"/>
                    </a:cubicBezTo>
                    <a:cubicBezTo>
                      <a:pt x="7689" y="231"/>
                      <a:pt x="7536" y="68"/>
                      <a:pt x="7340" y="60"/>
                    </a:cubicBezTo>
                    <a:cubicBezTo>
                      <a:pt x="6159" y="20"/>
                      <a:pt x="4981" y="0"/>
                      <a:pt x="3814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lt1"/>
                  </a:solidFill>
                </a:endParaRPr>
              </a:p>
            </p:txBody>
          </p:sp>
          <p:sp>
            <p:nvSpPr>
              <p:cNvPr id="213" name="Google Shape;213;p16"/>
              <p:cNvSpPr/>
              <p:nvPr/>
            </p:nvSpPr>
            <p:spPr>
              <a:xfrm>
                <a:off x="5612829" y="770545"/>
                <a:ext cx="107320" cy="23621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714" extrusionOk="0">
                    <a:moveTo>
                      <a:pt x="357" y="0"/>
                    </a:moveTo>
                    <a:cubicBezTo>
                      <a:pt x="161" y="0"/>
                      <a:pt x="1" y="160"/>
                      <a:pt x="1" y="357"/>
                    </a:cubicBezTo>
                    <a:cubicBezTo>
                      <a:pt x="1" y="553"/>
                      <a:pt x="161" y="713"/>
                      <a:pt x="357" y="713"/>
                    </a:cubicBezTo>
                    <a:lnTo>
                      <a:pt x="2888" y="713"/>
                    </a:lnTo>
                    <a:cubicBezTo>
                      <a:pt x="3084" y="713"/>
                      <a:pt x="3244" y="553"/>
                      <a:pt x="3244" y="357"/>
                    </a:cubicBezTo>
                    <a:cubicBezTo>
                      <a:pt x="3244" y="160"/>
                      <a:pt x="3084" y="0"/>
                      <a:pt x="2888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214" name="Google Shape;214;p16"/>
            <p:cNvGrpSpPr/>
            <p:nvPr/>
          </p:nvGrpSpPr>
          <p:grpSpPr>
            <a:xfrm>
              <a:off x="6894652" y="4648588"/>
              <a:ext cx="490421" cy="25923"/>
              <a:chOff x="5612829" y="1068195"/>
              <a:chExt cx="437291" cy="25606"/>
            </a:xfrm>
          </p:grpSpPr>
          <p:sp>
            <p:nvSpPr>
              <p:cNvPr id="215" name="Google Shape;215;p16"/>
              <p:cNvSpPr/>
              <p:nvPr/>
            </p:nvSpPr>
            <p:spPr>
              <a:xfrm>
                <a:off x="5795715" y="1068195"/>
                <a:ext cx="254404" cy="256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774" extrusionOk="0">
                    <a:moveTo>
                      <a:pt x="3814" y="0"/>
                    </a:moveTo>
                    <a:cubicBezTo>
                      <a:pt x="2646" y="0"/>
                      <a:pt x="1489" y="20"/>
                      <a:pt x="350" y="60"/>
                    </a:cubicBezTo>
                    <a:cubicBezTo>
                      <a:pt x="154" y="68"/>
                      <a:pt x="0" y="234"/>
                      <a:pt x="7" y="430"/>
                    </a:cubicBezTo>
                    <a:cubicBezTo>
                      <a:pt x="13" y="621"/>
                      <a:pt x="170" y="774"/>
                      <a:pt x="359" y="774"/>
                    </a:cubicBezTo>
                    <a:cubicBezTo>
                      <a:pt x="365" y="774"/>
                      <a:pt x="371" y="774"/>
                      <a:pt x="376" y="773"/>
                    </a:cubicBezTo>
                    <a:cubicBezTo>
                      <a:pt x="1505" y="733"/>
                      <a:pt x="2653" y="713"/>
                      <a:pt x="3813" y="713"/>
                    </a:cubicBezTo>
                    <a:cubicBezTo>
                      <a:pt x="4972" y="713"/>
                      <a:pt x="6143" y="733"/>
                      <a:pt x="7317" y="773"/>
                    </a:cubicBezTo>
                    <a:lnTo>
                      <a:pt x="7326" y="773"/>
                    </a:lnTo>
                    <a:cubicBezTo>
                      <a:pt x="7520" y="773"/>
                      <a:pt x="7676" y="620"/>
                      <a:pt x="7683" y="427"/>
                    </a:cubicBezTo>
                    <a:cubicBezTo>
                      <a:pt x="7689" y="231"/>
                      <a:pt x="7536" y="68"/>
                      <a:pt x="7340" y="60"/>
                    </a:cubicBezTo>
                    <a:cubicBezTo>
                      <a:pt x="6159" y="20"/>
                      <a:pt x="4981" y="0"/>
                      <a:pt x="3814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lt1"/>
                  </a:solidFill>
                </a:endParaRPr>
              </a:p>
            </p:txBody>
          </p:sp>
          <p:sp>
            <p:nvSpPr>
              <p:cNvPr id="216" name="Google Shape;216;p16"/>
              <p:cNvSpPr/>
              <p:nvPr/>
            </p:nvSpPr>
            <p:spPr>
              <a:xfrm>
                <a:off x="5612829" y="1070180"/>
                <a:ext cx="107320" cy="23621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714" extrusionOk="0">
                    <a:moveTo>
                      <a:pt x="357" y="0"/>
                    </a:moveTo>
                    <a:cubicBezTo>
                      <a:pt x="161" y="0"/>
                      <a:pt x="1" y="160"/>
                      <a:pt x="1" y="357"/>
                    </a:cubicBezTo>
                    <a:cubicBezTo>
                      <a:pt x="1" y="553"/>
                      <a:pt x="161" y="713"/>
                      <a:pt x="357" y="713"/>
                    </a:cubicBezTo>
                    <a:lnTo>
                      <a:pt x="2888" y="713"/>
                    </a:lnTo>
                    <a:cubicBezTo>
                      <a:pt x="3084" y="713"/>
                      <a:pt x="3244" y="553"/>
                      <a:pt x="3244" y="357"/>
                    </a:cubicBezTo>
                    <a:cubicBezTo>
                      <a:pt x="3244" y="160"/>
                      <a:pt x="3084" y="0"/>
                      <a:pt x="2888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lt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42720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ext">
  <p:cSld name="Big text">
    <p:bg>
      <p:bgPr>
        <a:solidFill>
          <a:srgbClr val="F3F3F3"/>
        </a:solid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7"/>
          <p:cNvSpPr txBox="1">
            <a:spLocks noGrp="1"/>
          </p:cNvSpPr>
          <p:nvPr>
            <p:ph type="title"/>
          </p:nvPr>
        </p:nvSpPr>
        <p:spPr>
          <a:xfrm>
            <a:off x="2719267" y="2079400"/>
            <a:ext cx="6753200" cy="269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09968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bg>
      <p:bgPr>
        <a:solidFill>
          <a:srgbClr val="F3F3F3"/>
        </a:solidFill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8"/>
          <p:cNvSpPr txBox="1">
            <a:spLocks noGrp="1"/>
          </p:cNvSpPr>
          <p:nvPr>
            <p:ph type="title"/>
          </p:nvPr>
        </p:nvSpPr>
        <p:spPr>
          <a:xfrm>
            <a:off x="1290800" y="2545129"/>
            <a:ext cx="2455200" cy="5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221" name="Google Shape;221;p18"/>
          <p:cNvSpPr txBox="1">
            <a:spLocks noGrp="1"/>
          </p:cNvSpPr>
          <p:nvPr>
            <p:ph type="subTitle" idx="1"/>
          </p:nvPr>
        </p:nvSpPr>
        <p:spPr>
          <a:xfrm>
            <a:off x="949500" y="3101967"/>
            <a:ext cx="3137600" cy="4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18"/>
          <p:cNvSpPr txBox="1">
            <a:spLocks noGrp="1"/>
          </p:cNvSpPr>
          <p:nvPr>
            <p:ph type="title" idx="2"/>
          </p:nvPr>
        </p:nvSpPr>
        <p:spPr>
          <a:xfrm>
            <a:off x="8449232" y="2545129"/>
            <a:ext cx="2455200" cy="5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223" name="Google Shape;223;p18"/>
          <p:cNvSpPr txBox="1">
            <a:spLocks noGrp="1"/>
          </p:cNvSpPr>
          <p:nvPr>
            <p:ph type="subTitle" idx="3"/>
          </p:nvPr>
        </p:nvSpPr>
        <p:spPr>
          <a:xfrm>
            <a:off x="8108033" y="3101967"/>
            <a:ext cx="3137600" cy="4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18"/>
          <p:cNvSpPr txBox="1">
            <a:spLocks noGrp="1"/>
          </p:cNvSpPr>
          <p:nvPr>
            <p:ph type="title" idx="4"/>
          </p:nvPr>
        </p:nvSpPr>
        <p:spPr>
          <a:xfrm>
            <a:off x="4868903" y="4883463"/>
            <a:ext cx="2455200" cy="5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225" name="Google Shape;225;p18"/>
          <p:cNvSpPr txBox="1">
            <a:spLocks noGrp="1"/>
          </p:cNvSpPr>
          <p:nvPr>
            <p:ph type="subTitle" idx="5"/>
          </p:nvPr>
        </p:nvSpPr>
        <p:spPr>
          <a:xfrm>
            <a:off x="4527700" y="5440300"/>
            <a:ext cx="3137600" cy="73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18"/>
          <p:cNvSpPr txBox="1">
            <a:spLocks noGrp="1"/>
          </p:cNvSpPr>
          <p:nvPr>
            <p:ph type="title" idx="6"/>
          </p:nvPr>
        </p:nvSpPr>
        <p:spPr>
          <a:xfrm>
            <a:off x="4868903" y="2545129"/>
            <a:ext cx="2455200" cy="5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227" name="Google Shape;227;p18"/>
          <p:cNvSpPr txBox="1">
            <a:spLocks noGrp="1"/>
          </p:cNvSpPr>
          <p:nvPr>
            <p:ph type="subTitle" idx="7"/>
          </p:nvPr>
        </p:nvSpPr>
        <p:spPr>
          <a:xfrm>
            <a:off x="4527700" y="3101967"/>
            <a:ext cx="3137600" cy="4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18"/>
          <p:cNvSpPr txBox="1">
            <a:spLocks noGrp="1"/>
          </p:cNvSpPr>
          <p:nvPr>
            <p:ph type="title" idx="8"/>
          </p:nvPr>
        </p:nvSpPr>
        <p:spPr>
          <a:xfrm>
            <a:off x="921700" y="4883467"/>
            <a:ext cx="3193600" cy="5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229" name="Google Shape;229;p18"/>
          <p:cNvSpPr txBox="1">
            <a:spLocks noGrp="1"/>
          </p:cNvSpPr>
          <p:nvPr>
            <p:ph type="subTitle" idx="9"/>
          </p:nvPr>
        </p:nvSpPr>
        <p:spPr>
          <a:xfrm>
            <a:off x="949500" y="5440300"/>
            <a:ext cx="3137600" cy="73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18"/>
          <p:cNvSpPr txBox="1">
            <a:spLocks noGrp="1"/>
          </p:cNvSpPr>
          <p:nvPr>
            <p:ph type="title" idx="13"/>
          </p:nvPr>
        </p:nvSpPr>
        <p:spPr>
          <a:xfrm>
            <a:off x="8449232" y="4883463"/>
            <a:ext cx="2455200" cy="5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9pPr>
          </a:lstStyle>
          <a:p>
            <a:endParaRPr/>
          </a:p>
        </p:txBody>
      </p:sp>
      <p:sp>
        <p:nvSpPr>
          <p:cNvPr id="231" name="Google Shape;231;p18"/>
          <p:cNvSpPr txBox="1">
            <a:spLocks noGrp="1"/>
          </p:cNvSpPr>
          <p:nvPr>
            <p:ph type="subTitle" idx="14"/>
          </p:nvPr>
        </p:nvSpPr>
        <p:spPr>
          <a:xfrm>
            <a:off x="8108033" y="5440300"/>
            <a:ext cx="3137600" cy="73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18"/>
          <p:cNvSpPr txBox="1">
            <a:spLocks noGrp="1"/>
          </p:cNvSpPr>
          <p:nvPr>
            <p:ph type="title" idx="15"/>
          </p:nvPr>
        </p:nvSpPr>
        <p:spPr>
          <a:xfrm>
            <a:off x="960000" y="593367"/>
            <a:ext cx="10256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9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95419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">
  <p:cSld name="Numbers and text ">
    <p:bg>
      <p:bgPr>
        <a:solidFill>
          <a:srgbClr val="F3F3F3"/>
        </a:solidFill>
        <a:effectLst/>
      </p:bgPr>
    </p:bg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9"/>
          <p:cNvSpPr txBox="1">
            <a:spLocks noGrp="1"/>
          </p:cNvSpPr>
          <p:nvPr>
            <p:ph type="subTitle" idx="1"/>
          </p:nvPr>
        </p:nvSpPr>
        <p:spPr>
          <a:xfrm>
            <a:off x="7538133" y="3292780"/>
            <a:ext cx="3677600" cy="9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5" name="Google Shape;235;p19"/>
          <p:cNvSpPr txBox="1">
            <a:spLocks noGrp="1"/>
          </p:cNvSpPr>
          <p:nvPr>
            <p:ph type="subTitle" idx="2"/>
          </p:nvPr>
        </p:nvSpPr>
        <p:spPr>
          <a:xfrm>
            <a:off x="960000" y="3931477"/>
            <a:ext cx="3523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6" name="Google Shape;236;p19"/>
          <p:cNvSpPr txBox="1">
            <a:spLocks noGrp="1"/>
          </p:cNvSpPr>
          <p:nvPr>
            <p:ph type="subTitle" idx="3"/>
          </p:nvPr>
        </p:nvSpPr>
        <p:spPr>
          <a:xfrm>
            <a:off x="7538133" y="4995213"/>
            <a:ext cx="36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37" name="Google Shape;237;p19"/>
          <p:cNvSpPr txBox="1">
            <a:spLocks noGrp="1"/>
          </p:cNvSpPr>
          <p:nvPr>
            <p:ph type="title" hasCustomPrompt="1"/>
          </p:nvPr>
        </p:nvSpPr>
        <p:spPr>
          <a:xfrm>
            <a:off x="7538133" y="2559455"/>
            <a:ext cx="3677600" cy="93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238" name="Google Shape;238;p19"/>
          <p:cNvSpPr txBox="1">
            <a:spLocks noGrp="1"/>
          </p:cNvSpPr>
          <p:nvPr>
            <p:ph type="title" idx="4" hasCustomPrompt="1"/>
          </p:nvPr>
        </p:nvSpPr>
        <p:spPr>
          <a:xfrm>
            <a:off x="960000" y="3022244"/>
            <a:ext cx="3523600" cy="93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239" name="Google Shape;239;p19"/>
          <p:cNvSpPr txBox="1">
            <a:spLocks noGrp="1"/>
          </p:cNvSpPr>
          <p:nvPr>
            <p:ph type="title" idx="5" hasCustomPrompt="1"/>
          </p:nvPr>
        </p:nvSpPr>
        <p:spPr>
          <a:xfrm>
            <a:off x="7538133" y="4261919"/>
            <a:ext cx="3677600" cy="93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240" name="Google Shape;240;p19"/>
          <p:cNvSpPr txBox="1">
            <a:spLocks noGrp="1"/>
          </p:cNvSpPr>
          <p:nvPr>
            <p:ph type="title" idx="6"/>
          </p:nvPr>
        </p:nvSpPr>
        <p:spPr>
          <a:xfrm>
            <a:off x="3644067" y="593367"/>
            <a:ext cx="4888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933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grpSp>
        <p:nvGrpSpPr>
          <p:cNvPr id="241" name="Google Shape;241;p19"/>
          <p:cNvGrpSpPr/>
          <p:nvPr/>
        </p:nvGrpSpPr>
        <p:grpSpPr>
          <a:xfrm flipH="1">
            <a:off x="1219603" y="506545"/>
            <a:ext cx="10311844" cy="5726136"/>
            <a:chOff x="914702" y="379909"/>
            <a:chExt cx="7733883" cy="4294602"/>
          </a:xfrm>
        </p:grpSpPr>
        <p:grpSp>
          <p:nvGrpSpPr>
            <p:cNvPr id="242" name="Google Shape;242;p19"/>
            <p:cNvGrpSpPr/>
            <p:nvPr/>
          </p:nvGrpSpPr>
          <p:grpSpPr>
            <a:xfrm>
              <a:off x="6618039" y="379909"/>
              <a:ext cx="2030545" cy="596756"/>
              <a:chOff x="6783571" y="438153"/>
              <a:chExt cx="1810562" cy="589447"/>
            </a:xfrm>
          </p:grpSpPr>
          <p:sp>
            <p:nvSpPr>
              <p:cNvPr id="243" name="Google Shape;243;p19"/>
              <p:cNvSpPr/>
              <p:nvPr/>
            </p:nvSpPr>
            <p:spPr>
              <a:xfrm>
                <a:off x="6966457" y="768560"/>
                <a:ext cx="254404" cy="256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774" extrusionOk="0">
                    <a:moveTo>
                      <a:pt x="3814" y="0"/>
                    </a:moveTo>
                    <a:cubicBezTo>
                      <a:pt x="2646" y="0"/>
                      <a:pt x="1489" y="20"/>
                      <a:pt x="350" y="60"/>
                    </a:cubicBezTo>
                    <a:cubicBezTo>
                      <a:pt x="154" y="68"/>
                      <a:pt x="0" y="234"/>
                      <a:pt x="7" y="430"/>
                    </a:cubicBezTo>
                    <a:cubicBezTo>
                      <a:pt x="13" y="621"/>
                      <a:pt x="170" y="774"/>
                      <a:pt x="359" y="774"/>
                    </a:cubicBezTo>
                    <a:cubicBezTo>
                      <a:pt x="365" y="774"/>
                      <a:pt x="371" y="774"/>
                      <a:pt x="376" y="773"/>
                    </a:cubicBezTo>
                    <a:cubicBezTo>
                      <a:pt x="1505" y="733"/>
                      <a:pt x="2653" y="713"/>
                      <a:pt x="3813" y="713"/>
                    </a:cubicBezTo>
                    <a:cubicBezTo>
                      <a:pt x="4972" y="713"/>
                      <a:pt x="6143" y="733"/>
                      <a:pt x="7317" y="773"/>
                    </a:cubicBezTo>
                    <a:lnTo>
                      <a:pt x="7326" y="773"/>
                    </a:lnTo>
                    <a:cubicBezTo>
                      <a:pt x="7520" y="773"/>
                      <a:pt x="7676" y="620"/>
                      <a:pt x="7683" y="427"/>
                    </a:cubicBezTo>
                    <a:cubicBezTo>
                      <a:pt x="7689" y="231"/>
                      <a:pt x="7536" y="68"/>
                      <a:pt x="7340" y="60"/>
                    </a:cubicBezTo>
                    <a:cubicBezTo>
                      <a:pt x="6159" y="20"/>
                      <a:pt x="4981" y="0"/>
                      <a:pt x="3814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244" name="Google Shape;244;p19"/>
              <p:cNvSpPr/>
              <p:nvPr/>
            </p:nvSpPr>
            <p:spPr>
              <a:xfrm>
                <a:off x="6783571" y="770545"/>
                <a:ext cx="107320" cy="23621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714" extrusionOk="0">
                    <a:moveTo>
                      <a:pt x="357" y="0"/>
                    </a:moveTo>
                    <a:cubicBezTo>
                      <a:pt x="161" y="0"/>
                      <a:pt x="1" y="160"/>
                      <a:pt x="1" y="357"/>
                    </a:cubicBezTo>
                    <a:cubicBezTo>
                      <a:pt x="1" y="553"/>
                      <a:pt x="161" y="713"/>
                      <a:pt x="357" y="713"/>
                    </a:cubicBezTo>
                    <a:lnTo>
                      <a:pt x="2888" y="713"/>
                    </a:lnTo>
                    <a:cubicBezTo>
                      <a:pt x="3084" y="713"/>
                      <a:pt x="3244" y="553"/>
                      <a:pt x="3244" y="357"/>
                    </a:cubicBezTo>
                    <a:cubicBezTo>
                      <a:pt x="3244" y="160"/>
                      <a:pt x="3084" y="0"/>
                      <a:pt x="2888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245" name="Google Shape;245;p19"/>
              <p:cNvSpPr/>
              <p:nvPr/>
            </p:nvSpPr>
            <p:spPr>
              <a:xfrm>
                <a:off x="6956764" y="438153"/>
                <a:ext cx="940271" cy="185262"/>
              </a:xfrm>
              <a:custGeom>
                <a:avLst/>
                <a:gdLst/>
                <a:ahLst/>
                <a:cxnLst/>
                <a:rect l="l" t="t" r="r" b="b"/>
                <a:pathLst>
                  <a:path w="28422" h="5600" extrusionOk="0">
                    <a:moveTo>
                      <a:pt x="25624" y="714"/>
                    </a:moveTo>
                    <a:cubicBezTo>
                      <a:pt x="26773" y="714"/>
                      <a:pt x="27709" y="1650"/>
                      <a:pt x="27709" y="2798"/>
                    </a:cubicBezTo>
                    <a:cubicBezTo>
                      <a:pt x="27709" y="3950"/>
                      <a:pt x="26773" y="4886"/>
                      <a:pt x="25624" y="4886"/>
                    </a:cubicBezTo>
                    <a:lnTo>
                      <a:pt x="2801" y="4886"/>
                    </a:lnTo>
                    <a:cubicBezTo>
                      <a:pt x="1648" y="4886"/>
                      <a:pt x="713" y="3950"/>
                      <a:pt x="713" y="2798"/>
                    </a:cubicBezTo>
                    <a:cubicBezTo>
                      <a:pt x="713" y="1650"/>
                      <a:pt x="1648" y="714"/>
                      <a:pt x="2801" y="714"/>
                    </a:cubicBezTo>
                    <a:close/>
                    <a:moveTo>
                      <a:pt x="2801" y="1"/>
                    </a:moveTo>
                    <a:cubicBezTo>
                      <a:pt x="1256" y="1"/>
                      <a:pt x="1" y="1256"/>
                      <a:pt x="1" y="2798"/>
                    </a:cubicBezTo>
                    <a:cubicBezTo>
                      <a:pt x="1" y="4344"/>
                      <a:pt x="1256" y="5599"/>
                      <a:pt x="2801" y="5599"/>
                    </a:cubicBezTo>
                    <a:lnTo>
                      <a:pt x="25624" y="5599"/>
                    </a:lnTo>
                    <a:cubicBezTo>
                      <a:pt x="27166" y="5599"/>
                      <a:pt x="28421" y="4344"/>
                      <a:pt x="28421" y="2798"/>
                    </a:cubicBezTo>
                    <a:cubicBezTo>
                      <a:pt x="28421" y="1256"/>
                      <a:pt x="27166" y="1"/>
                      <a:pt x="25624" y="1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246" name="Google Shape;246;p19"/>
              <p:cNvSpPr/>
              <p:nvPr/>
            </p:nvSpPr>
            <p:spPr>
              <a:xfrm>
                <a:off x="7897052" y="890176"/>
                <a:ext cx="697081" cy="137425"/>
              </a:xfrm>
              <a:custGeom>
                <a:avLst/>
                <a:gdLst/>
                <a:ahLst/>
                <a:cxnLst/>
                <a:rect l="l" t="t" r="r" b="b"/>
                <a:pathLst>
                  <a:path w="21071" h="4154" extrusionOk="0">
                    <a:moveTo>
                      <a:pt x="18995" y="531"/>
                    </a:moveTo>
                    <a:cubicBezTo>
                      <a:pt x="19848" y="531"/>
                      <a:pt x="20540" y="1227"/>
                      <a:pt x="20540" y="2079"/>
                    </a:cubicBezTo>
                    <a:cubicBezTo>
                      <a:pt x="20540" y="2931"/>
                      <a:pt x="19848" y="3624"/>
                      <a:pt x="18995" y="3624"/>
                    </a:cubicBezTo>
                    <a:lnTo>
                      <a:pt x="2076" y="3624"/>
                    </a:lnTo>
                    <a:cubicBezTo>
                      <a:pt x="1224" y="3624"/>
                      <a:pt x="528" y="2931"/>
                      <a:pt x="528" y="2079"/>
                    </a:cubicBezTo>
                    <a:cubicBezTo>
                      <a:pt x="528" y="1227"/>
                      <a:pt x="1224" y="531"/>
                      <a:pt x="2076" y="531"/>
                    </a:cubicBezTo>
                    <a:close/>
                    <a:moveTo>
                      <a:pt x="2076" y="1"/>
                    </a:moveTo>
                    <a:cubicBezTo>
                      <a:pt x="930" y="1"/>
                      <a:pt x="1" y="933"/>
                      <a:pt x="1" y="2079"/>
                    </a:cubicBezTo>
                    <a:cubicBezTo>
                      <a:pt x="1" y="3221"/>
                      <a:pt x="930" y="4153"/>
                      <a:pt x="2076" y="4153"/>
                    </a:cubicBezTo>
                    <a:lnTo>
                      <a:pt x="18995" y="4153"/>
                    </a:lnTo>
                    <a:cubicBezTo>
                      <a:pt x="20137" y="4153"/>
                      <a:pt x="21070" y="3221"/>
                      <a:pt x="21070" y="2079"/>
                    </a:cubicBezTo>
                    <a:cubicBezTo>
                      <a:pt x="21070" y="933"/>
                      <a:pt x="20137" y="1"/>
                      <a:pt x="18995" y="1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</p:grpSp>
        <p:grpSp>
          <p:nvGrpSpPr>
            <p:cNvPr id="247" name="Google Shape;247;p19"/>
            <p:cNvGrpSpPr/>
            <p:nvPr/>
          </p:nvGrpSpPr>
          <p:grpSpPr>
            <a:xfrm>
              <a:off x="914702" y="3709388"/>
              <a:ext cx="490421" cy="25923"/>
              <a:chOff x="5612829" y="768560"/>
              <a:chExt cx="437291" cy="25606"/>
            </a:xfrm>
          </p:grpSpPr>
          <p:sp>
            <p:nvSpPr>
              <p:cNvPr id="248" name="Google Shape;248;p19"/>
              <p:cNvSpPr/>
              <p:nvPr/>
            </p:nvSpPr>
            <p:spPr>
              <a:xfrm>
                <a:off x="5795715" y="768560"/>
                <a:ext cx="254404" cy="256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774" extrusionOk="0">
                    <a:moveTo>
                      <a:pt x="3814" y="0"/>
                    </a:moveTo>
                    <a:cubicBezTo>
                      <a:pt x="2646" y="0"/>
                      <a:pt x="1489" y="20"/>
                      <a:pt x="350" y="60"/>
                    </a:cubicBezTo>
                    <a:cubicBezTo>
                      <a:pt x="154" y="68"/>
                      <a:pt x="0" y="234"/>
                      <a:pt x="7" y="430"/>
                    </a:cubicBezTo>
                    <a:cubicBezTo>
                      <a:pt x="13" y="621"/>
                      <a:pt x="170" y="774"/>
                      <a:pt x="359" y="774"/>
                    </a:cubicBezTo>
                    <a:cubicBezTo>
                      <a:pt x="365" y="774"/>
                      <a:pt x="371" y="774"/>
                      <a:pt x="376" y="773"/>
                    </a:cubicBezTo>
                    <a:cubicBezTo>
                      <a:pt x="1505" y="733"/>
                      <a:pt x="2653" y="713"/>
                      <a:pt x="3813" y="713"/>
                    </a:cubicBezTo>
                    <a:cubicBezTo>
                      <a:pt x="4972" y="713"/>
                      <a:pt x="6143" y="733"/>
                      <a:pt x="7317" y="773"/>
                    </a:cubicBezTo>
                    <a:lnTo>
                      <a:pt x="7326" y="773"/>
                    </a:lnTo>
                    <a:cubicBezTo>
                      <a:pt x="7520" y="773"/>
                      <a:pt x="7676" y="620"/>
                      <a:pt x="7683" y="427"/>
                    </a:cubicBezTo>
                    <a:cubicBezTo>
                      <a:pt x="7689" y="231"/>
                      <a:pt x="7536" y="68"/>
                      <a:pt x="7340" y="60"/>
                    </a:cubicBezTo>
                    <a:cubicBezTo>
                      <a:pt x="6159" y="20"/>
                      <a:pt x="4981" y="0"/>
                      <a:pt x="3814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249" name="Google Shape;249;p19"/>
              <p:cNvSpPr/>
              <p:nvPr/>
            </p:nvSpPr>
            <p:spPr>
              <a:xfrm>
                <a:off x="5612829" y="770545"/>
                <a:ext cx="107320" cy="23621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714" extrusionOk="0">
                    <a:moveTo>
                      <a:pt x="357" y="0"/>
                    </a:moveTo>
                    <a:cubicBezTo>
                      <a:pt x="161" y="0"/>
                      <a:pt x="1" y="160"/>
                      <a:pt x="1" y="357"/>
                    </a:cubicBezTo>
                    <a:cubicBezTo>
                      <a:pt x="1" y="553"/>
                      <a:pt x="161" y="713"/>
                      <a:pt x="357" y="713"/>
                    </a:cubicBezTo>
                    <a:lnTo>
                      <a:pt x="2888" y="713"/>
                    </a:lnTo>
                    <a:cubicBezTo>
                      <a:pt x="3084" y="713"/>
                      <a:pt x="3244" y="553"/>
                      <a:pt x="3244" y="357"/>
                    </a:cubicBezTo>
                    <a:cubicBezTo>
                      <a:pt x="3244" y="160"/>
                      <a:pt x="3084" y="0"/>
                      <a:pt x="2888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</p:grpSp>
        <p:grpSp>
          <p:nvGrpSpPr>
            <p:cNvPr id="250" name="Google Shape;250;p19"/>
            <p:cNvGrpSpPr/>
            <p:nvPr/>
          </p:nvGrpSpPr>
          <p:grpSpPr>
            <a:xfrm>
              <a:off x="6894652" y="4648588"/>
              <a:ext cx="490421" cy="25923"/>
              <a:chOff x="5612829" y="1068195"/>
              <a:chExt cx="437291" cy="25606"/>
            </a:xfrm>
          </p:grpSpPr>
          <p:sp>
            <p:nvSpPr>
              <p:cNvPr id="251" name="Google Shape;251;p19"/>
              <p:cNvSpPr/>
              <p:nvPr/>
            </p:nvSpPr>
            <p:spPr>
              <a:xfrm>
                <a:off x="5795715" y="1068195"/>
                <a:ext cx="254404" cy="256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774" extrusionOk="0">
                    <a:moveTo>
                      <a:pt x="3814" y="0"/>
                    </a:moveTo>
                    <a:cubicBezTo>
                      <a:pt x="2646" y="0"/>
                      <a:pt x="1489" y="20"/>
                      <a:pt x="350" y="60"/>
                    </a:cubicBezTo>
                    <a:cubicBezTo>
                      <a:pt x="154" y="68"/>
                      <a:pt x="0" y="234"/>
                      <a:pt x="7" y="430"/>
                    </a:cubicBezTo>
                    <a:cubicBezTo>
                      <a:pt x="13" y="621"/>
                      <a:pt x="170" y="774"/>
                      <a:pt x="359" y="774"/>
                    </a:cubicBezTo>
                    <a:cubicBezTo>
                      <a:pt x="365" y="774"/>
                      <a:pt x="371" y="774"/>
                      <a:pt x="376" y="773"/>
                    </a:cubicBezTo>
                    <a:cubicBezTo>
                      <a:pt x="1505" y="733"/>
                      <a:pt x="2653" y="713"/>
                      <a:pt x="3813" y="713"/>
                    </a:cubicBezTo>
                    <a:cubicBezTo>
                      <a:pt x="4972" y="713"/>
                      <a:pt x="6143" y="733"/>
                      <a:pt x="7317" y="773"/>
                    </a:cubicBezTo>
                    <a:lnTo>
                      <a:pt x="7326" y="773"/>
                    </a:lnTo>
                    <a:cubicBezTo>
                      <a:pt x="7520" y="773"/>
                      <a:pt x="7676" y="620"/>
                      <a:pt x="7683" y="427"/>
                    </a:cubicBezTo>
                    <a:cubicBezTo>
                      <a:pt x="7689" y="231"/>
                      <a:pt x="7536" y="68"/>
                      <a:pt x="7340" y="60"/>
                    </a:cubicBezTo>
                    <a:cubicBezTo>
                      <a:pt x="6159" y="20"/>
                      <a:pt x="4981" y="0"/>
                      <a:pt x="3814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252" name="Google Shape;252;p19"/>
              <p:cNvSpPr/>
              <p:nvPr/>
            </p:nvSpPr>
            <p:spPr>
              <a:xfrm>
                <a:off x="5612829" y="1070180"/>
                <a:ext cx="107320" cy="23621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714" extrusionOk="0">
                    <a:moveTo>
                      <a:pt x="357" y="0"/>
                    </a:moveTo>
                    <a:cubicBezTo>
                      <a:pt x="161" y="0"/>
                      <a:pt x="1" y="160"/>
                      <a:pt x="1" y="357"/>
                    </a:cubicBezTo>
                    <a:cubicBezTo>
                      <a:pt x="1" y="553"/>
                      <a:pt x="161" y="713"/>
                      <a:pt x="357" y="713"/>
                    </a:cubicBezTo>
                    <a:lnTo>
                      <a:pt x="2888" y="713"/>
                    </a:lnTo>
                    <a:cubicBezTo>
                      <a:pt x="3084" y="713"/>
                      <a:pt x="3244" y="553"/>
                      <a:pt x="3244" y="357"/>
                    </a:cubicBezTo>
                    <a:cubicBezTo>
                      <a:pt x="3244" y="160"/>
                      <a:pt x="3084" y="0"/>
                      <a:pt x="2888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</p:grpSp>
        <p:grpSp>
          <p:nvGrpSpPr>
            <p:cNvPr id="253" name="Google Shape;253;p19"/>
            <p:cNvGrpSpPr/>
            <p:nvPr/>
          </p:nvGrpSpPr>
          <p:grpSpPr>
            <a:xfrm>
              <a:off x="1066077" y="482938"/>
              <a:ext cx="490421" cy="25923"/>
              <a:chOff x="5612829" y="768560"/>
              <a:chExt cx="437291" cy="25606"/>
            </a:xfrm>
          </p:grpSpPr>
          <p:sp>
            <p:nvSpPr>
              <p:cNvPr id="254" name="Google Shape;254;p19"/>
              <p:cNvSpPr/>
              <p:nvPr/>
            </p:nvSpPr>
            <p:spPr>
              <a:xfrm>
                <a:off x="5795715" y="768560"/>
                <a:ext cx="254404" cy="256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774" extrusionOk="0">
                    <a:moveTo>
                      <a:pt x="3814" y="0"/>
                    </a:moveTo>
                    <a:cubicBezTo>
                      <a:pt x="2646" y="0"/>
                      <a:pt x="1489" y="20"/>
                      <a:pt x="350" y="60"/>
                    </a:cubicBezTo>
                    <a:cubicBezTo>
                      <a:pt x="154" y="68"/>
                      <a:pt x="0" y="234"/>
                      <a:pt x="7" y="430"/>
                    </a:cubicBezTo>
                    <a:cubicBezTo>
                      <a:pt x="13" y="621"/>
                      <a:pt x="170" y="774"/>
                      <a:pt x="359" y="774"/>
                    </a:cubicBezTo>
                    <a:cubicBezTo>
                      <a:pt x="365" y="774"/>
                      <a:pt x="371" y="774"/>
                      <a:pt x="376" y="773"/>
                    </a:cubicBezTo>
                    <a:cubicBezTo>
                      <a:pt x="1505" y="733"/>
                      <a:pt x="2653" y="713"/>
                      <a:pt x="3813" y="713"/>
                    </a:cubicBezTo>
                    <a:cubicBezTo>
                      <a:pt x="4972" y="713"/>
                      <a:pt x="6143" y="733"/>
                      <a:pt x="7317" y="773"/>
                    </a:cubicBezTo>
                    <a:lnTo>
                      <a:pt x="7326" y="773"/>
                    </a:lnTo>
                    <a:cubicBezTo>
                      <a:pt x="7520" y="773"/>
                      <a:pt x="7676" y="620"/>
                      <a:pt x="7683" y="427"/>
                    </a:cubicBezTo>
                    <a:cubicBezTo>
                      <a:pt x="7689" y="231"/>
                      <a:pt x="7536" y="68"/>
                      <a:pt x="7340" y="60"/>
                    </a:cubicBezTo>
                    <a:cubicBezTo>
                      <a:pt x="6159" y="20"/>
                      <a:pt x="4981" y="0"/>
                      <a:pt x="3814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255" name="Google Shape;255;p19"/>
              <p:cNvSpPr/>
              <p:nvPr/>
            </p:nvSpPr>
            <p:spPr>
              <a:xfrm>
                <a:off x="5612829" y="770545"/>
                <a:ext cx="107320" cy="23621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714" extrusionOk="0">
                    <a:moveTo>
                      <a:pt x="357" y="0"/>
                    </a:moveTo>
                    <a:cubicBezTo>
                      <a:pt x="161" y="0"/>
                      <a:pt x="1" y="160"/>
                      <a:pt x="1" y="357"/>
                    </a:cubicBezTo>
                    <a:cubicBezTo>
                      <a:pt x="1" y="553"/>
                      <a:pt x="161" y="713"/>
                      <a:pt x="357" y="713"/>
                    </a:cubicBezTo>
                    <a:lnTo>
                      <a:pt x="2888" y="713"/>
                    </a:lnTo>
                    <a:cubicBezTo>
                      <a:pt x="3084" y="713"/>
                      <a:pt x="3244" y="553"/>
                      <a:pt x="3244" y="357"/>
                    </a:cubicBezTo>
                    <a:cubicBezTo>
                      <a:pt x="3244" y="160"/>
                      <a:pt x="3084" y="0"/>
                      <a:pt x="2888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656682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">
  <p:cSld name="Quote ">
    <p:bg>
      <p:bgPr>
        <a:solidFill>
          <a:srgbClr val="F3F3F3"/>
        </a:solidFill>
        <a:effectLst/>
      </p:bgPr>
    </p:bg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0"/>
          <p:cNvSpPr/>
          <p:nvPr/>
        </p:nvSpPr>
        <p:spPr>
          <a:xfrm flipH="1">
            <a:off x="3983877" y="-128980"/>
            <a:ext cx="9497456" cy="6986999"/>
          </a:xfrm>
          <a:custGeom>
            <a:avLst/>
            <a:gdLst/>
            <a:ahLst/>
            <a:cxnLst/>
            <a:rect l="l" t="t" r="r" b="b"/>
            <a:pathLst>
              <a:path w="63837" h="46963" extrusionOk="0">
                <a:moveTo>
                  <a:pt x="4706" y="1"/>
                </a:moveTo>
                <a:cubicBezTo>
                  <a:pt x="4462" y="1"/>
                  <a:pt x="4214" y="11"/>
                  <a:pt x="3966" y="31"/>
                </a:cubicBezTo>
                <a:cubicBezTo>
                  <a:pt x="2549" y="208"/>
                  <a:pt x="1194" y="677"/>
                  <a:pt x="1" y="1380"/>
                </a:cubicBezTo>
                <a:lnTo>
                  <a:pt x="1" y="46962"/>
                </a:lnTo>
                <a:lnTo>
                  <a:pt x="59752" y="46962"/>
                </a:lnTo>
                <a:cubicBezTo>
                  <a:pt x="63836" y="36875"/>
                  <a:pt x="63031" y="26241"/>
                  <a:pt x="59107" y="19736"/>
                </a:cubicBezTo>
                <a:cubicBezTo>
                  <a:pt x="55628" y="13970"/>
                  <a:pt x="47934" y="11695"/>
                  <a:pt x="40684" y="11695"/>
                </a:cubicBezTo>
                <a:cubicBezTo>
                  <a:pt x="36610" y="11695"/>
                  <a:pt x="32679" y="12411"/>
                  <a:pt x="29711" y="13634"/>
                </a:cubicBezTo>
                <a:cubicBezTo>
                  <a:pt x="27444" y="14524"/>
                  <a:pt x="25746" y="14983"/>
                  <a:pt x="24342" y="14983"/>
                </a:cubicBezTo>
                <a:cubicBezTo>
                  <a:pt x="21533" y="14983"/>
                  <a:pt x="19916" y="13149"/>
                  <a:pt x="17324" y="9262"/>
                </a:cubicBezTo>
                <a:cubicBezTo>
                  <a:pt x="14534" y="5077"/>
                  <a:pt x="10186" y="1"/>
                  <a:pt x="4706" y="1"/>
                </a:cubicBezTo>
                <a:close/>
              </a:path>
            </a:pathLst>
          </a:custGeom>
          <a:solidFill>
            <a:srgbClr val="FFC5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8" name="Google Shape;258;p20"/>
          <p:cNvSpPr/>
          <p:nvPr/>
        </p:nvSpPr>
        <p:spPr>
          <a:xfrm rot="10800000" flipH="1">
            <a:off x="-278400" y="2996978"/>
            <a:ext cx="12470413" cy="3861015"/>
          </a:xfrm>
          <a:custGeom>
            <a:avLst/>
            <a:gdLst/>
            <a:ahLst/>
            <a:cxnLst/>
            <a:rect l="l" t="t" r="r" b="b"/>
            <a:pathLst>
              <a:path w="106071" h="32842" extrusionOk="0">
                <a:moveTo>
                  <a:pt x="0" y="0"/>
                </a:moveTo>
                <a:cubicBezTo>
                  <a:pt x="268" y="12588"/>
                  <a:pt x="3048" y="30882"/>
                  <a:pt x="17958" y="32682"/>
                </a:cubicBezTo>
                <a:cubicBezTo>
                  <a:pt x="18773" y="32791"/>
                  <a:pt x="19551" y="32842"/>
                  <a:pt x="20296" y="32842"/>
                </a:cubicBezTo>
                <a:cubicBezTo>
                  <a:pt x="28772" y="32842"/>
                  <a:pt x="33080" y="26197"/>
                  <a:pt x="40843" y="23689"/>
                </a:cubicBezTo>
                <a:cubicBezTo>
                  <a:pt x="42422" y="23190"/>
                  <a:pt x="43927" y="22969"/>
                  <a:pt x="45385" y="22969"/>
                </a:cubicBezTo>
                <a:cubicBezTo>
                  <a:pt x="49458" y="22969"/>
                  <a:pt x="53175" y="24682"/>
                  <a:pt x="57190" y="26686"/>
                </a:cubicBezTo>
                <a:cubicBezTo>
                  <a:pt x="63231" y="29543"/>
                  <a:pt x="69625" y="31249"/>
                  <a:pt x="75784" y="31249"/>
                </a:cubicBezTo>
                <a:cubicBezTo>
                  <a:pt x="84905" y="31249"/>
                  <a:pt x="93511" y="27512"/>
                  <a:pt x="99691" y="18244"/>
                </a:cubicBezTo>
                <a:cubicBezTo>
                  <a:pt x="103145" y="12944"/>
                  <a:pt x="105819" y="6482"/>
                  <a:pt x="106071" y="0"/>
                </a:cubicBezTo>
                <a:close/>
              </a:path>
            </a:pathLst>
          </a:custGeom>
          <a:solidFill>
            <a:srgbClr val="FFDE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259" name="Google Shape;259;p20"/>
          <p:cNvSpPr txBox="1">
            <a:spLocks noGrp="1"/>
          </p:cNvSpPr>
          <p:nvPr>
            <p:ph type="ctrTitle"/>
          </p:nvPr>
        </p:nvSpPr>
        <p:spPr>
          <a:xfrm>
            <a:off x="7453000" y="4453421"/>
            <a:ext cx="3933200" cy="47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Roboto Slab Regular"/>
              <a:buNone/>
              <a:defRPr sz="1867">
                <a:latin typeface="Anton"/>
                <a:ea typeface="Anton"/>
                <a:cs typeface="Anton"/>
                <a:sym typeface="Anto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Barlow"/>
              <a:buNone/>
              <a:defRPr sz="1867"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Barlow"/>
              <a:buNone/>
              <a:defRPr sz="1867"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Barlow"/>
              <a:buNone/>
              <a:defRPr sz="1867"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Barlow"/>
              <a:buNone/>
              <a:defRPr sz="1867"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Barlow"/>
              <a:buNone/>
              <a:defRPr sz="1867"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Barlow"/>
              <a:buNone/>
              <a:defRPr sz="1867"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Barlow"/>
              <a:buNone/>
              <a:defRPr sz="1867"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Barlow"/>
              <a:buNone/>
              <a:defRPr sz="1867"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260" name="Google Shape;260;p20"/>
          <p:cNvSpPr txBox="1">
            <a:spLocks noGrp="1"/>
          </p:cNvSpPr>
          <p:nvPr>
            <p:ph type="subTitle" idx="1"/>
          </p:nvPr>
        </p:nvSpPr>
        <p:spPr>
          <a:xfrm>
            <a:off x="4438600" y="2791188"/>
            <a:ext cx="6947600" cy="6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Oswald Regular"/>
              <a:buNone/>
              <a:defRPr sz="32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Oswald Regular"/>
              <a:buNone/>
              <a:defRPr sz="1333">
                <a:latin typeface="Oswald Regular"/>
                <a:ea typeface="Oswald Regular"/>
                <a:cs typeface="Oswald Regular"/>
                <a:sym typeface="Oswald Regular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Oswald Regular"/>
              <a:buNone/>
              <a:defRPr sz="1333">
                <a:latin typeface="Oswald Regular"/>
                <a:ea typeface="Oswald Regular"/>
                <a:cs typeface="Oswald Regular"/>
                <a:sym typeface="Oswald Regular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Oswald Regular"/>
              <a:buNone/>
              <a:defRPr sz="1333">
                <a:latin typeface="Oswald Regular"/>
                <a:ea typeface="Oswald Regular"/>
                <a:cs typeface="Oswald Regular"/>
                <a:sym typeface="Oswald Regular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Oswald Regular"/>
              <a:buNone/>
              <a:defRPr sz="1333">
                <a:latin typeface="Oswald Regular"/>
                <a:ea typeface="Oswald Regular"/>
                <a:cs typeface="Oswald Regular"/>
                <a:sym typeface="Oswald Regular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Oswald Regular"/>
              <a:buNone/>
              <a:defRPr sz="1333">
                <a:latin typeface="Oswald Regular"/>
                <a:ea typeface="Oswald Regular"/>
                <a:cs typeface="Oswald Regular"/>
                <a:sym typeface="Oswald Regular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Oswald Regular"/>
              <a:buNone/>
              <a:defRPr sz="1333">
                <a:latin typeface="Oswald Regular"/>
                <a:ea typeface="Oswald Regular"/>
                <a:cs typeface="Oswald Regular"/>
                <a:sym typeface="Oswald Regular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Oswald Regular"/>
              <a:buNone/>
              <a:defRPr sz="1333">
                <a:latin typeface="Oswald Regular"/>
                <a:ea typeface="Oswald Regular"/>
                <a:cs typeface="Oswald Regular"/>
                <a:sym typeface="Oswald Regular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Oswald Regular"/>
              <a:buNone/>
              <a:defRPr sz="1333">
                <a:latin typeface="Oswald Regular"/>
                <a:ea typeface="Oswald Regular"/>
                <a:cs typeface="Oswald Regular"/>
                <a:sym typeface="Oswald Regular"/>
              </a:defRPr>
            </a:lvl9pPr>
          </a:lstStyle>
          <a:p>
            <a:endParaRPr/>
          </a:p>
        </p:txBody>
      </p:sp>
      <p:grpSp>
        <p:nvGrpSpPr>
          <p:cNvPr id="261" name="Google Shape;261;p20"/>
          <p:cNvGrpSpPr/>
          <p:nvPr/>
        </p:nvGrpSpPr>
        <p:grpSpPr>
          <a:xfrm flipH="1">
            <a:off x="1219603" y="506545"/>
            <a:ext cx="10311844" cy="5726136"/>
            <a:chOff x="914702" y="379909"/>
            <a:chExt cx="7733883" cy="4294602"/>
          </a:xfrm>
        </p:grpSpPr>
        <p:grpSp>
          <p:nvGrpSpPr>
            <p:cNvPr id="262" name="Google Shape;262;p20"/>
            <p:cNvGrpSpPr/>
            <p:nvPr/>
          </p:nvGrpSpPr>
          <p:grpSpPr>
            <a:xfrm>
              <a:off x="6618039" y="379909"/>
              <a:ext cx="2030545" cy="596756"/>
              <a:chOff x="6783571" y="438153"/>
              <a:chExt cx="1810562" cy="589447"/>
            </a:xfrm>
          </p:grpSpPr>
          <p:sp>
            <p:nvSpPr>
              <p:cNvPr id="263" name="Google Shape;263;p20"/>
              <p:cNvSpPr/>
              <p:nvPr/>
            </p:nvSpPr>
            <p:spPr>
              <a:xfrm>
                <a:off x="6966457" y="768560"/>
                <a:ext cx="254404" cy="256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774" extrusionOk="0">
                    <a:moveTo>
                      <a:pt x="3814" y="0"/>
                    </a:moveTo>
                    <a:cubicBezTo>
                      <a:pt x="2646" y="0"/>
                      <a:pt x="1489" y="20"/>
                      <a:pt x="350" y="60"/>
                    </a:cubicBezTo>
                    <a:cubicBezTo>
                      <a:pt x="154" y="68"/>
                      <a:pt x="0" y="234"/>
                      <a:pt x="7" y="430"/>
                    </a:cubicBezTo>
                    <a:cubicBezTo>
                      <a:pt x="13" y="621"/>
                      <a:pt x="170" y="774"/>
                      <a:pt x="359" y="774"/>
                    </a:cubicBezTo>
                    <a:cubicBezTo>
                      <a:pt x="365" y="774"/>
                      <a:pt x="371" y="774"/>
                      <a:pt x="376" y="773"/>
                    </a:cubicBezTo>
                    <a:cubicBezTo>
                      <a:pt x="1505" y="733"/>
                      <a:pt x="2653" y="713"/>
                      <a:pt x="3813" y="713"/>
                    </a:cubicBezTo>
                    <a:cubicBezTo>
                      <a:pt x="4972" y="713"/>
                      <a:pt x="6143" y="733"/>
                      <a:pt x="7317" y="773"/>
                    </a:cubicBezTo>
                    <a:lnTo>
                      <a:pt x="7326" y="773"/>
                    </a:lnTo>
                    <a:cubicBezTo>
                      <a:pt x="7520" y="773"/>
                      <a:pt x="7676" y="620"/>
                      <a:pt x="7683" y="427"/>
                    </a:cubicBezTo>
                    <a:cubicBezTo>
                      <a:pt x="7689" y="231"/>
                      <a:pt x="7536" y="68"/>
                      <a:pt x="7340" y="60"/>
                    </a:cubicBezTo>
                    <a:cubicBezTo>
                      <a:pt x="6159" y="20"/>
                      <a:pt x="4981" y="0"/>
                      <a:pt x="3814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264" name="Google Shape;264;p20"/>
              <p:cNvSpPr/>
              <p:nvPr/>
            </p:nvSpPr>
            <p:spPr>
              <a:xfrm>
                <a:off x="6783571" y="770545"/>
                <a:ext cx="107320" cy="23621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714" extrusionOk="0">
                    <a:moveTo>
                      <a:pt x="357" y="0"/>
                    </a:moveTo>
                    <a:cubicBezTo>
                      <a:pt x="161" y="0"/>
                      <a:pt x="1" y="160"/>
                      <a:pt x="1" y="357"/>
                    </a:cubicBezTo>
                    <a:cubicBezTo>
                      <a:pt x="1" y="553"/>
                      <a:pt x="161" y="713"/>
                      <a:pt x="357" y="713"/>
                    </a:cubicBezTo>
                    <a:lnTo>
                      <a:pt x="2888" y="713"/>
                    </a:lnTo>
                    <a:cubicBezTo>
                      <a:pt x="3084" y="713"/>
                      <a:pt x="3244" y="553"/>
                      <a:pt x="3244" y="357"/>
                    </a:cubicBezTo>
                    <a:cubicBezTo>
                      <a:pt x="3244" y="160"/>
                      <a:pt x="3084" y="0"/>
                      <a:pt x="2888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265" name="Google Shape;265;p20"/>
              <p:cNvSpPr/>
              <p:nvPr/>
            </p:nvSpPr>
            <p:spPr>
              <a:xfrm>
                <a:off x="6956764" y="438153"/>
                <a:ext cx="940271" cy="185262"/>
              </a:xfrm>
              <a:custGeom>
                <a:avLst/>
                <a:gdLst/>
                <a:ahLst/>
                <a:cxnLst/>
                <a:rect l="l" t="t" r="r" b="b"/>
                <a:pathLst>
                  <a:path w="28422" h="5600" extrusionOk="0">
                    <a:moveTo>
                      <a:pt x="25624" y="714"/>
                    </a:moveTo>
                    <a:cubicBezTo>
                      <a:pt x="26773" y="714"/>
                      <a:pt x="27709" y="1650"/>
                      <a:pt x="27709" y="2798"/>
                    </a:cubicBezTo>
                    <a:cubicBezTo>
                      <a:pt x="27709" y="3950"/>
                      <a:pt x="26773" y="4886"/>
                      <a:pt x="25624" y="4886"/>
                    </a:cubicBezTo>
                    <a:lnTo>
                      <a:pt x="2801" y="4886"/>
                    </a:lnTo>
                    <a:cubicBezTo>
                      <a:pt x="1648" y="4886"/>
                      <a:pt x="713" y="3950"/>
                      <a:pt x="713" y="2798"/>
                    </a:cubicBezTo>
                    <a:cubicBezTo>
                      <a:pt x="713" y="1650"/>
                      <a:pt x="1648" y="714"/>
                      <a:pt x="2801" y="714"/>
                    </a:cubicBezTo>
                    <a:close/>
                    <a:moveTo>
                      <a:pt x="2801" y="1"/>
                    </a:moveTo>
                    <a:cubicBezTo>
                      <a:pt x="1256" y="1"/>
                      <a:pt x="1" y="1256"/>
                      <a:pt x="1" y="2798"/>
                    </a:cubicBezTo>
                    <a:cubicBezTo>
                      <a:pt x="1" y="4344"/>
                      <a:pt x="1256" y="5599"/>
                      <a:pt x="2801" y="5599"/>
                    </a:cubicBezTo>
                    <a:lnTo>
                      <a:pt x="25624" y="5599"/>
                    </a:lnTo>
                    <a:cubicBezTo>
                      <a:pt x="27166" y="5599"/>
                      <a:pt x="28421" y="4344"/>
                      <a:pt x="28421" y="2798"/>
                    </a:cubicBezTo>
                    <a:cubicBezTo>
                      <a:pt x="28421" y="1256"/>
                      <a:pt x="27166" y="1"/>
                      <a:pt x="25624" y="1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266" name="Google Shape;266;p20"/>
              <p:cNvSpPr/>
              <p:nvPr/>
            </p:nvSpPr>
            <p:spPr>
              <a:xfrm>
                <a:off x="7897052" y="890176"/>
                <a:ext cx="697081" cy="137425"/>
              </a:xfrm>
              <a:custGeom>
                <a:avLst/>
                <a:gdLst/>
                <a:ahLst/>
                <a:cxnLst/>
                <a:rect l="l" t="t" r="r" b="b"/>
                <a:pathLst>
                  <a:path w="21071" h="4154" extrusionOk="0">
                    <a:moveTo>
                      <a:pt x="18995" y="531"/>
                    </a:moveTo>
                    <a:cubicBezTo>
                      <a:pt x="19848" y="531"/>
                      <a:pt x="20540" y="1227"/>
                      <a:pt x="20540" y="2079"/>
                    </a:cubicBezTo>
                    <a:cubicBezTo>
                      <a:pt x="20540" y="2931"/>
                      <a:pt x="19848" y="3624"/>
                      <a:pt x="18995" y="3624"/>
                    </a:cubicBezTo>
                    <a:lnTo>
                      <a:pt x="2076" y="3624"/>
                    </a:lnTo>
                    <a:cubicBezTo>
                      <a:pt x="1224" y="3624"/>
                      <a:pt x="528" y="2931"/>
                      <a:pt x="528" y="2079"/>
                    </a:cubicBezTo>
                    <a:cubicBezTo>
                      <a:pt x="528" y="1227"/>
                      <a:pt x="1224" y="531"/>
                      <a:pt x="2076" y="531"/>
                    </a:cubicBezTo>
                    <a:close/>
                    <a:moveTo>
                      <a:pt x="2076" y="1"/>
                    </a:moveTo>
                    <a:cubicBezTo>
                      <a:pt x="930" y="1"/>
                      <a:pt x="1" y="933"/>
                      <a:pt x="1" y="2079"/>
                    </a:cubicBezTo>
                    <a:cubicBezTo>
                      <a:pt x="1" y="3221"/>
                      <a:pt x="930" y="4153"/>
                      <a:pt x="2076" y="4153"/>
                    </a:cubicBezTo>
                    <a:lnTo>
                      <a:pt x="18995" y="4153"/>
                    </a:lnTo>
                    <a:cubicBezTo>
                      <a:pt x="20137" y="4153"/>
                      <a:pt x="21070" y="3221"/>
                      <a:pt x="21070" y="2079"/>
                    </a:cubicBezTo>
                    <a:cubicBezTo>
                      <a:pt x="21070" y="933"/>
                      <a:pt x="20137" y="1"/>
                      <a:pt x="18995" y="1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</p:grpSp>
        <p:grpSp>
          <p:nvGrpSpPr>
            <p:cNvPr id="267" name="Google Shape;267;p20"/>
            <p:cNvGrpSpPr/>
            <p:nvPr/>
          </p:nvGrpSpPr>
          <p:grpSpPr>
            <a:xfrm>
              <a:off x="914702" y="3709388"/>
              <a:ext cx="490421" cy="25923"/>
              <a:chOff x="5612829" y="768560"/>
              <a:chExt cx="437291" cy="25606"/>
            </a:xfrm>
          </p:grpSpPr>
          <p:sp>
            <p:nvSpPr>
              <p:cNvPr id="268" name="Google Shape;268;p20"/>
              <p:cNvSpPr/>
              <p:nvPr/>
            </p:nvSpPr>
            <p:spPr>
              <a:xfrm>
                <a:off x="5795715" y="768560"/>
                <a:ext cx="254404" cy="256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774" extrusionOk="0">
                    <a:moveTo>
                      <a:pt x="3814" y="0"/>
                    </a:moveTo>
                    <a:cubicBezTo>
                      <a:pt x="2646" y="0"/>
                      <a:pt x="1489" y="20"/>
                      <a:pt x="350" y="60"/>
                    </a:cubicBezTo>
                    <a:cubicBezTo>
                      <a:pt x="154" y="68"/>
                      <a:pt x="0" y="234"/>
                      <a:pt x="7" y="430"/>
                    </a:cubicBezTo>
                    <a:cubicBezTo>
                      <a:pt x="13" y="621"/>
                      <a:pt x="170" y="774"/>
                      <a:pt x="359" y="774"/>
                    </a:cubicBezTo>
                    <a:cubicBezTo>
                      <a:pt x="365" y="774"/>
                      <a:pt x="371" y="774"/>
                      <a:pt x="376" y="773"/>
                    </a:cubicBezTo>
                    <a:cubicBezTo>
                      <a:pt x="1505" y="733"/>
                      <a:pt x="2653" y="713"/>
                      <a:pt x="3813" y="713"/>
                    </a:cubicBezTo>
                    <a:cubicBezTo>
                      <a:pt x="4972" y="713"/>
                      <a:pt x="6143" y="733"/>
                      <a:pt x="7317" y="773"/>
                    </a:cubicBezTo>
                    <a:lnTo>
                      <a:pt x="7326" y="773"/>
                    </a:lnTo>
                    <a:cubicBezTo>
                      <a:pt x="7520" y="773"/>
                      <a:pt x="7676" y="620"/>
                      <a:pt x="7683" y="427"/>
                    </a:cubicBezTo>
                    <a:cubicBezTo>
                      <a:pt x="7689" y="231"/>
                      <a:pt x="7536" y="68"/>
                      <a:pt x="7340" y="60"/>
                    </a:cubicBezTo>
                    <a:cubicBezTo>
                      <a:pt x="6159" y="20"/>
                      <a:pt x="4981" y="0"/>
                      <a:pt x="3814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269" name="Google Shape;269;p20"/>
              <p:cNvSpPr/>
              <p:nvPr/>
            </p:nvSpPr>
            <p:spPr>
              <a:xfrm>
                <a:off x="5612829" y="770545"/>
                <a:ext cx="107320" cy="23621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714" extrusionOk="0">
                    <a:moveTo>
                      <a:pt x="357" y="0"/>
                    </a:moveTo>
                    <a:cubicBezTo>
                      <a:pt x="161" y="0"/>
                      <a:pt x="1" y="160"/>
                      <a:pt x="1" y="357"/>
                    </a:cubicBezTo>
                    <a:cubicBezTo>
                      <a:pt x="1" y="553"/>
                      <a:pt x="161" y="713"/>
                      <a:pt x="357" y="713"/>
                    </a:cubicBezTo>
                    <a:lnTo>
                      <a:pt x="2888" y="713"/>
                    </a:lnTo>
                    <a:cubicBezTo>
                      <a:pt x="3084" y="713"/>
                      <a:pt x="3244" y="553"/>
                      <a:pt x="3244" y="357"/>
                    </a:cubicBezTo>
                    <a:cubicBezTo>
                      <a:pt x="3244" y="160"/>
                      <a:pt x="3084" y="0"/>
                      <a:pt x="2888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</p:grpSp>
        <p:grpSp>
          <p:nvGrpSpPr>
            <p:cNvPr id="270" name="Google Shape;270;p20"/>
            <p:cNvGrpSpPr/>
            <p:nvPr/>
          </p:nvGrpSpPr>
          <p:grpSpPr>
            <a:xfrm>
              <a:off x="6894652" y="4648588"/>
              <a:ext cx="490421" cy="25923"/>
              <a:chOff x="5612829" y="1068195"/>
              <a:chExt cx="437291" cy="25606"/>
            </a:xfrm>
          </p:grpSpPr>
          <p:sp>
            <p:nvSpPr>
              <p:cNvPr id="271" name="Google Shape;271;p20"/>
              <p:cNvSpPr/>
              <p:nvPr/>
            </p:nvSpPr>
            <p:spPr>
              <a:xfrm>
                <a:off x="5795715" y="1068195"/>
                <a:ext cx="254404" cy="256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774" extrusionOk="0">
                    <a:moveTo>
                      <a:pt x="3814" y="0"/>
                    </a:moveTo>
                    <a:cubicBezTo>
                      <a:pt x="2646" y="0"/>
                      <a:pt x="1489" y="20"/>
                      <a:pt x="350" y="60"/>
                    </a:cubicBezTo>
                    <a:cubicBezTo>
                      <a:pt x="154" y="68"/>
                      <a:pt x="0" y="234"/>
                      <a:pt x="7" y="430"/>
                    </a:cubicBezTo>
                    <a:cubicBezTo>
                      <a:pt x="13" y="621"/>
                      <a:pt x="170" y="774"/>
                      <a:pt x="359" y="774"/>
                    </a:cubicBezTo>
                    <a:cubicBezTo>
                      <a:pt x="365" y="774"/>
                      <a:pt x="371" y="774"/>
                      <a:pt x="376" y="773"/>
                    </a:cubicBezTo>
                    <a:cubicBezTo>
                      <a:pt x="1505" y="733"/>
                      <a:pt x="2653" y="713"/>
                      <a:pt x="3813" y="713"/>
                    </a:cubicBezTo>
                    <a:cubicBezTo>
                      <a:pt x="4972" y="713"/>
                      <a:pt x="6143" y="733"/>
                      <a:pt x="7317" y="773"/>
                    </a:cubicBezTo>
                    <a:lnTo>
                      <a:pt x="7326" y="773"/>
                    </a:lnTo>
                    <a:cubicBezTo>
                      <a:pt x="7520" y="773"/>
                      <a:pt x="7676" y="620"/>
                      <a:pt x="7683" y="427"/>
                    </a:cubicBezTo>
                    <a:cubicBezTo>
                      <a:pt x="7689" y="231"/>
                      <a:pt x="7536" y="68"/>
                      <a:pt x="7340" y="60"/>
                    </a:cubicBezTo>
                    <a:cubicBezTo>
                      <a:pt x="6159" y="20"/>
                      <a:pt x="4981" y="0"/>
                      <a:pt x="3814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272" name="Google Shape;272;p20"/>
              <p:cNvSpPr/>
              <p:nvPr/>
            </p:nvSpPr>
            <p:spPr>
              <a:xfrm>
                <a:off x="5612829" y="1070180"/>
                <a:ext cx="107320" cy="23621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714" extrusionOk="0">
                    <a:moveTo>
                      <a:pt x="357" y="0"/>
                    </a:moveTo>
                    <a:cubicBezTo>
                      <a:pt x="161" y="0"/>
                      <a:pt x="1" y="160"/>
                      <a:pt x="1" y="357"/>
                    </a:cubicBezTo>
                    <a:cubicBezTo>
                      <a:pt x="1" y="553"/>
                      <a:pt x="161" y="713"/>
                      <a:pt x="357" y="713"/>
                    </a:cubicBezTo>
                    <a:lnTo>
                      <a:pt x="2888" y="713"/>
                    </a:lnTo>
                    <a:cubicBezTo>
                      <a:pt x="3084" y="713"/>
                      <a:pt x="3244" y="553"/>
                      <a:pt x="3244" y="357"/>
                    </a:cubicBezTo>
                    <a:cubicBezTo>
                      <a:pt x="3244" y="160"/>
                      <a:pt x="3084" y="0"/>
                      <a:pt x="2888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</p:grpSp>
        <p:grpSp>
          <p:nvGrpSpPr>
            <p:cNvPr id="273" name="Google Shape;273;p20"/>
            <p:cNvGrpSpPr/>
            <p:nvPr/>
          </p:nvGrpSpPr>
          <p:grpSpPr>
            <a:xfrm>
              <a:off x="1066077" y="482938"/>
              <a:ext cx="490421" cy="25923"/>
              <a:chOff x="5612829" y="768560"/>
              <a:chExt cx="437291" cy="25606"/>
            </a:xfrm>
          </p:grpSpPr>
          <p:sp>
            <p:nvSpPr>
              <p:cNvPr id="274" name="Google Shape;274;p20"/>
              <p:cNvSpPr/>
              <p:nvPr/>
            </p:nvSpPr>
            <p:spPr>
              <a:xfrm>
                <a:off x="5795715" y="768560"/>
                <a:ext cx="254404" cy="256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774" extrusionOk="0">
                    <a:moveTo>
                      <a:pt x="3814" y="0"/>
                    </a:moveTo>
                    <a:cubicBezTo>
                      <a:pt x="2646" y="0"/>
                      <a:pt x="1489" y="20"/>
                      <a:pt x="350" y="60"/>
                    </a:cubicBezTo>
                    <a:cubicBezTo>
                      <a:pt x="154" y="68"/>
                      <a:pt x="0" y="234"/>
                      <a:pt x="7" y="430"/>
                    </a:cubicBezTo>
                    <a:cubicBezTo>
                      <a:pt x="13" y="621"/>
                      <a:pt x="170" y="774"/>
                      <a:pt x="359" y="774"/>
                    </a:cubicBezTo>
                    <a:cubicBezTo>
                      <a:pt x="365" y="774"/>
                      <a:pt x="371" y="774"/>
                      <a:pt x="376" y="773"/>
                    </a:cubicBezTo>
                    <a:cubicBezTo>
                      <a:pt x="1505" y="733"/>
                      <a:pt x="2653" y="713"/>
                      <a:pt x="3813" y="713"/>
                    </a:cubicBezTo>
                    <a:cubicBezTo>
                      <a:pt x="4972" y="713"/>
                      <a:pt x="6143" y="733"/>
                      <a:pt x="7317" y="773"/>
                    </a:cubicBezTo>
                    <a:lnTo>
                      <a:pt x="7326" y="773"/>
                    </a:lnTo>
                    <a:cubicBezTo>
                      <a:pt x="7520" y="773"/>
                      <a:pt x="7676" y="620"/>
                      <a:pt x="7683" y="427"/>
                    </a:cubicBezTo>
                    <a:cubicBezTo>
                      <a:pt x="7689" y="231"/>
                      <a:pt x="7536" y="68"/>
                      <a:pt x="7340" y="60"/>
                    </a:cubicBezTo>
                    <a:cubicBezTo>
                      <a:pt x="6159" y="20"/>
                      <a:pt x="4981" y="0"/>
                      <a:pt x="3814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275" name="Google Shape;275;p20"/>
              <p:cNvSpPr/>
              <p:nvPr/>
            </p:nvSpPr>
            <p:spPr>
              <a:xfrm>
                <a:off x="5612829" y="770545"/>
                <a:ext cx="107320" cy="23621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714" extrusionOk="0">
                    <a:moveTo>
                      <a:pt x="357" y="0"/>
                    </a:moveTo>
                    <a:cubicBezTo>
                      <a:pt x="161" y="0"/>
                      <a:pt x="1" y="160"/>
                      <a:pt x="1" y="357"/>
                    </a:cubicBezTo>
                    <a:cubicBezTo>
                      <a:pt x="1" y="553"/>
                      <a:pt x="161" y="713"/>
                      <a:pt x="357" y="713"/>
                    </a:cubicBezTo>
                    <a:lnTo>
                      <a:pt x="2888" y="713"/>
                    </a:lnTo>
                    <a:cubicBezTo>
                      <a:pt x="3084" y="713"/>
                      <a:pt x="3244" y="553"/>
                      <a:pt x="3244" y="357"/>
                    </a:cubicBezTo>
                    <a:cubicBezTo>
                      <a:pt x="3244" y="160"/>
                      <a:pt x="3084" y="0"/>
                      <a:pt x="2888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847110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Title and text ">
    <p:bg>
      <p:bgPr>
        <a:solidFill>
          <a:srgbClr val="F3F3F3"/>
        </a:solidFill>
        <a:effectLst/>
      </p:bgPr>
    </p:bg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3"/>
          <p:cNvSpPr txBox="1">
            <a:spLocks noGrp="1"/>
          </p:cNvSpPr>
          <p:nvPr>
            <p:ph type="subTitle" idx="1"/>
          </p:nvPr>
        </p:nvSpPr>
        <p:spPr>
          <a:xfrm>
            <a:off x="2404000" y="5328867"/>
            <a:ext cx="7384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23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56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9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grpSp>
        <p:nvGrpSpPr>
          <p:cNvPr id="307" name="Google Shape;307;p23"/>
          <p:cNvGrpSpPr/>
          <p:nvPr/>
        </p:nvGrpSpPr>
        <p:grpSpPr>
          <a:xfrm flipH="1">
            <a:off x="1421436" y="506545"/>
            <a:ext cx="10110011" cy="5726136"/>
            <a:chOff x="1066077" y="379909"/>
            <a:chExt cx="7582508" cy="4294602"/>
          </a:xfrm>
        </p:grpSpPr>
        <p:grpSp>
          <p:nvGrpSpPr>
            <p:cNvPr id="308" name="Google Shape;308;p23"/>
            <p:cNvGrpSpPr/>
            <p:nvPr/>
          </p:nvGrpSpPr>
          <p:grpSpPr>
            <a:xfrm>
              <a:off x="6618039" y="379909"/>
              <a:ext cx="2030545" cy="596756"/>
              <a:chOff x="6783571" y="438153"/>
              <a:chExt cx="1810562" cy="589447"/>
            </a:xfrm>
          </p:grpSpPr>
          <p:sp>
            <p:nvSpPr>
              <p:cNvPr id="309" name="Google Shape;309;p23"/>
              <p:cNvSpPr/>
              <p:nvPr/>
            </p:nvSpPr>
            <p:spPr>
              <a:xfrm>
                <a:off x="6966457" y="768560"/>
                <a:ext cx="254404" cy="256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774" extrusionOk="0">
                    <a:moveTo>
                      <a:pt x="3814" y="0"/>
                    </a:moveTo>
                    <a:cubicBezTo>
                      <a:pt x="2646" y="0"/>
                      <a:pt x="1489" y="20"/>
                      <a:pt x="350" y="60"/>
                    </a:cubicBezTo>
                    <a:cubicBezTo>
                      <a:pt x="154" y="68"/>
                      <a:pt x="0" y="234"/>
                      <a:pt x="7" y="430"/>
                    </a:cubicBezTo>
                    <a:cubicBezTo>
                      <a:pt x="13" y="621"/>
                      <a:pt x="170" y="774"/>
                      <a:pt x="359" y="774"/>
                    </a:cubicBezTo>
                    <a:cubicBezTo>
                      <a:pt x="365" y="774"/>
                      <a:pt x="371" y="774"/>
                      <a:pt x="376" y="773"/>
                    </a:cubicBezTo>
                    <a:cubicBezTo>
                      <a:pt x="1505" y="733"/>
                      <a:pt x="2653" y="713"/>
                      <a:pt x="3813" y="713"/>
                    </a:cubicBezTo>
                    <a:cubicBezTo>
                      <a:pt x="4972" y="713"/>
                      <a:pt x="6143" y="733"/>
                      <a:pt x="7317" y="773"/>
                    </a:cubicBezTo>
                    <a:lnTo>
                      <a:pt x="7326" y="773"/>
                    </a:lnTo>
                    <a:cubicBezTo>
                      <a:pt x="7520" y="773"/>
                      <a:pt x="7676" y="620"/>
                      <a:pt x="7683" y="427"/>
                    </a:cubicBezTo>
                    <a:cubicBezTo>
                      <a:pt x="7689" y="231"/>
                      <a:pt x="7536" y="68"/>
                      <a:pt x="7340" y="60"/>
                    </a:cubicBezTo>
                    <a:cubicBezTo>
                      <a:pt x="6159" y="20"/>
                      <a:pt x="4981" y="0"/>
                      <a:pt x="3814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310" name="Google Shape;310;p23"/>
              <p:cNvSpPr/>
              <p:nvPr/>
            </p:nvSpPr>
            <p:spPr>
              <a:xfrm>
                <a:off x="6783571" y="770545"/>
                <a:ext cx="107320" cy="23621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714" extrusionOk="0">
                    <a:moveTo>
                      <a:pt x="357" y="0"/>
                    </a:moveTo>
                    <a:cubicBezTo>
                      <a:pt x="161" y="0"/>
                      <a:pt x="1" y="160"/>
                      <a:pt x="1" y="357"/>
                    </a:cubicBezTo>
                    <a:cubicBezTo>
                      <a:pt x="1" y="553"/>
                      <a:pt x="161" y="713"/>
                      <a:pt x="357" y="713"/>
                    </a:cubicBezTo>
                    <a:lnTo>
                      <a:pt x="2888" y="713"/>
                    </a:lnTo>
                    <a:cubicBezTo>
                      <a:pt x="3084" y="713"/>
                      <a:pt x="3244" y="553"/>
                      <a:pt x="3244" y="357"/>
                    </a:cubicBezTo>
                    <a:cubicBezTo>
                      <a:pt x="3244" y="160"/>
                      <a:pt x="3084" y="0"/>
                      <a:pt x="2888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311" name="Google Shape;311;p23"/>
              <p:cNvSpPr/>
              <p:nvPr/>
            </p:nvSpPr>
            <p:spPr>
              <a:xfrm>
                <a:off x="6956764" y="438153"/>
                <a:ext cx="940271" cy="185262"/>
              </a:xfrm>
              <a:custGeom>
                <a:avLst/>
                <a:gdLst/>
                <a:ahLst/>
                <a:cxnLst/>
                <a:rect l="l" t="t" r="r" b="b"/>
                <a:pathLst>
                  <a:path w="28422" h="5600" extrusionOk="0">
                    <a:moveTo>
                      <a:pt x="25624" y="714"/>
                    </a:moveTo>
                    <a:cubicBezTo>
                      <a:pt x="26773" y="714"/>
                      <a:pt x="27709" y="1650"/>
                      <a:pt x="27709" y="2798"/>
                    </a:cubicBezTo>
                    <a:cubicBezTo>
                      <a:pt x="27709" y="3950"/>
                      <a:pt x="26773" y="4886"/>
                      <a:pt x="25624" y="4886"/>
                    </a:cubicBezTo>
                    <a:lnTo>
                      <a:pt x="2801" y="4886"/>
                    </a:lnTo>
                    <a:cubicBezTo>
                      <a:pt x="1648" y="4886"/>
                      <a:pt x="713" y="3950"/>
                      <a:pt x="713" y="2798"/>
                    </a:cubicBezTo>
                    <a:cubicBezTo>
                      <a:pt x="713" y="1650"/>
                      <a:pt x="1648" y="714"/>
                      <a:pt x="2801" y="714"/>
                    </a:cubicBezTo>
                    <a:close/>
                    <a:moveTo>
                      <a:pt x="2801" y="1"/>
                    </a:moveTo>
                    <a:cubicBezTo>
                      <a:pt x="1256" y="1"/>
                      <a:pt x="1" y="1256"/>
                      <a:pt x="1" y="2798"/>
                    </a:cubicBezTo>
                    <a:cubicBezTo>
                      <a:pt x="1" y="4344"/>
                      <a:pt x="1256" y="5599"/>
                      <a:pt x="2801" y="5599"/>
                    </a:cubicBezTo>
                    <a:lnTo>
                      <a:pt x="25624" y="5599"/>
                    </a:lnTo>
                    <a:cubicBezTo>
                      <a:pt x="27166" y="5599"/>
                      <a:pt x="28421" y="4344"/>
                      <a:pt x="28421" y="2798"/>
                    </a:cubicBezTo>
                    <a:cubicBezTo>
                      <a:pt x="28421" y="1256"/>
                      <a:pt x="27166" y="1"/>
                      <a:pt x="25624" y="1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312" name="Google Shape;312;p23"/>
              <p:cNvSpPr/>
              <p:nvPr/>
            </p:nvSpPr>
            <p:spPr>
              <a:xfrm>
                <a:off x="7897052" y="890176"/>
                <a:ext cx="697081" cy="137425"/>
              </a:xfrm>
              <a:custGeom>
                <a:avLst/>
                <a:gdLst/>
                <a:ahLst/>
                <a:cxnLst/>
                <a:rect l="l" t="t" r="r" b="b"/>
                <a:pathLst>
                  <a:path w="21071" h="4154" extrusionOk="0">
                    <a:moveTo>
                      <a:pt x="18995" y="531"/>
                    </a:moveTo>
                    <a:cubicBezTo>
                      <a:pt x="19848" y="531"/>
                      <a:pt x="20540" y="1227"/>
                      <a:pt x="20540" y="2079"/>
                    </a:cubicBezTo>
                    <a:cubicBezTo>
                      <a:pt x="20540" y="2931"/>
                      <a:pt x="19848" y="3624"/>
                      <a:pt x="18995" y="3624"/>
                    </a:cubicBezTo>
                    <a:lnTo>
                      <a:pt x="2076" y="3624"/>
                    </a:lnTo>
                    <a:cubicBezTo>
                      <a:pt x="1224" y="3624"/>
                      <a:pt x="528" y="2931"/>
                      <a:pt x="528" y="2079"/>
                    </a:cubicBezTo>
                    <a:cubicBezTo>
                      <a:pt x="528" y="1227"/>
                      <a:pt x="1224" y="531"/>
                      <a:pt x="2076" y="531"/>
                    </a:cubicBezTo>
                    <a:close/>
                    <a:moveTo>
                      <a:pt x="2076" y="1"/>
                    </a:moveTo>
                    <a:cubicBezTo>
                      <a:pt x="930" y="1"/>
                      <a:pt x="1" y="933"/>
                      <a:pt x="1" y="2079"/>
                    </a:cubicBezTo>
                    <a:cubicBezTo>
                      <a:pt x="1" y="3221"/>
                      <a:pt x="930" y="4153"/>
                      <a:pt x="2076" y="4153"/>
                    </a:cubicBezTo>
                    <a:lnTo>
                      <a:pt x="18995" y="4153"/>
                    </a:lnTo>
                    <a:cubicBezTo>
                      <a:pt x="20137" y="4153"/>
                      <a:pt x="21070" y="3221"/>
                      <a:pt x="21070" y="2079"/>
                    </a:cubicBezTo>
                    <a:cubicBezTo>
                      <a:pt x="21070" y="933"/>
                      <a:pt x="20137" y="1"/>
                      <a:pt x="18995" y="1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</p:grpSp>
        <p:grpSp>
          <p:nvGrpSpPr>
            <p:cNvPr id="313" name="Google Shape;313;p23"/>
            <p:cNvGrpSpPr/>
            <p:nvPr/>
          </p:nvGrpSpPr>
          <p:grpSpPr>
            <a:xfrm>
              <a:off x="6894652" y="4648588"/>
              <a:ext cx="490421" cy="25923"/>
              <a:chOff x="5612829" y="1068195"/>
              <a:chExt cx="437291" cy="25606"/>
            </a:xfrm>
          </p:grpSpPr>
          <p:sp>
            <p:nvSpPr>
              <p:cNvPr id="314" name="Google Shape;314;p23"/>
              <p:cNvSpPr/>
              <p:nvPr/>
            </p:nvSpPr>
            <p:spPr>
              <a:xfrm>
                <a:off x="5795715" y="1068195"/>
                <a:ext cx="254404" cy="256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774" extrusionOk="0">
                    <a:moveTo>
                      <a:pt x="3814" y="0"/>
                    </a:moveTo>
                    <a:cubicBezTo>
                      <a:pt x="2646" y="0"/>
                      <a:pt x="1489" y="20"/>
                      <a:pt x="350" y="60"/>
                    </a:cubicBezTo>
                    <a:cubicBezTo>
                      <a:pt x="154" y="68"/>
                      <a:pt x="0" y="234"/>
                      <a:pt x="7" y="430"/>
                    </a:cubicBezTo>
                    <a:cubicBezTo>
                      <a:pt x="13" y="621"/>
                      <a:pt x="170" y="774"/>
                      <a:pt x="359" y="774"/>
                    </a:cubicBezTo>
                    <a:cubicBezTo>
                      <a:pt x="365" y="774"/>
                      <a:pt x="371" y="774"/>
                      <a:pt x="376" y="773"/>
                    </a:cubicBezTo>
                    <a:cubicBezTo>
                      <a:pt x="1505" y="733"/>
                      <a:pt x="2653" y="713"/>
                      <a:pt x="3813" y="713"/>
                    </a:cubicBezTo>
                    <a:cubicBezTo>
                      <a:pt x="4972" y="713"/>
                      <a:pt x="6143" y="733"/>
                      <a:pt x="7317" y="773"/>
                    </a:cubicBezTo>
                    <a:lnTo>
                      <a:pt x="7326" y="773"/>
                    </a:lnTo>
                    <a:cubicBezTo>
                      <a:pt x="7520" y="773"/>
                      <a:pt x="7676" y="620"/>
                      <a:pt x="7683" y="427"/>
                    </a:cubicBezTo>
                    <a:cubicBezTo>
                      <a:pt x="7689" y="231"/>
                      <a:pt x="7536" y="68"/>
                      <a:pt x="7340" y="60"/>
                    </a:cubicBezTo>
                    <a:cubicBezTo>
                      <a:pt x="6159" y="20"/>
                      <a:pt x="4981" y="0"/>
                      <a:pt x="3814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315" name="Google Shape;315;p23"/>
              <p:cNvSpPr/>
              <p:nvPr/>
            </p:nvSpPr>
            <p:spPr>
              <a:xfrm>
                <a:off x="5612829" y="1070180"/>
                <a:ext cx="107320" cy="23621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714" extrusionOk="0">
                    <a:moveTo>
                      <a:pt x="357" y="0"/>
                    </a:moveTo>
                    <a:cubicBezTo>
                      <a:pt x="161" y="0"/>
                      <a:pt x="1" y="160"/>
                      <a:pt x="1" y="357"/>
                    </a:cubicBezTo>
                    <a:cubicBezTo>
                      <a:pt x="1" y="553"/>
                      <a:pt x="161" y="713"/>
                      <a:pt x="357" y="713"/>
                    </a:cubicBezTo>
                    <a:lnTo>
                      <a:pt x="2888" y="713"/>
                    </a:lnTo>
                    <a:cubicBezTo>
                      <a:pt x="3084" y="713"/>
                      <a:pt x="3244" y="553"/>
                      <a:pt x="3244" y="357"/>
                    </a:cubicBezTo>
                    <a:cubicBezTo>
                      <a:pt x="3244" y="160"/>
                      <a:pt x="3084" y="0"/>
                      <a:pt x="2888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</p:grpSp>
        <p:grpSp>
          <p:nvGrpSpPr>
            <p:cNvPr id="316" name="Google Shape;316;p23"/>
            <p:cNvGrpSpPr/>
            <p:nvPr/>
          </p:nvGrpSpPr>
          <p:grpSpPr>
            <a:xfrm>
              <a:off x="1066077" y="482938"/>
              <a:ext cx="490421" cy="25923"/>
              <a:chOff x="5612829" y="768560"/>
              <a:chExt cx="437291" cy="25606"/>
            </a:xfrm>
          </p:grpSpPr>
          <p:sp>
            <p:nvSpPr>
              <p:cNvPr id="317" name="Google Shape;317;p23"/>
              <p:cNvSpPr/>
              <p:nvPr/>
            </p:nvSpPr>
            <p:spPr>
              <a:xfrm>
                <a:off x="5795715" y="768560"/>
                <a:ext cx="254404" cy="256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774" extrusionOk="0">
                    <a:moveTo>
                      <a:pt x="3814" y="0"/>
                    </a:moveTo>
                    <a:cubicBezTo>
                      <a:pt x="2646" y="0"/>
                      <a:pt x="1489" y="20"/>
                      <a:pt x="350" y="60"/>
                    </a:cubicBezTo>
                    <a:cubicBezTo>
                      <a:pt x="154" y="68"/>
                      <a:pt x="0" y="234"/>
                      <a:pt x="7" y="430"/>
                    </a:cubicBezTo>
                    <a:cubicBezTo>
                      <a:pt x="13" y="621"/>
                      <a:pt x="170" y="774"/>
                      <a:pt x="359" y="774"/>
                    </a:cubicBezTo>
                    <a:cubicBezTo>
                      <a:pt x="365" y="774"/>
                      <a:pt x="371" y="774"/>
                      <a:pt x="376" y="773"/>
                    </a:cubicBezTo>
                    <a:cubicBezTo>
                      <a:pt x="1505" y="733"/>
                      <a:pt x="2653" y="713"/>
                      <a:pt x="3813" y="713"/>
                    </a:cubicBezTo>
                    <a:cubicBezTo>
                      <a:pt x="4972" y="713"/>
                      <a:pt x="6143" y="733"/>
                      <a:pt x="7317" y="773"/>
                    </a:cubicBezTo>
                    <a:lnTo>
                      <a:pt x="7326" y="773"/>
                    </a:lnTo>
                    <a:cubicBezTo>
                      <a:pt x="7520" y="773"/>
                      <a:pt x="7676" y="620"/>
                      <a:pt x="7683" y="427"/>
                    </a:cubicBezTo>
                    <a:cubicBezTo>
                      <a:pt x="7689" y="231"/>
                      <a:pt x="7536" y="68"/>
                      <a:pt x="7340" y="60"/>
                    </a:cubicBezTo>
                    <a:cubicBezTo>
                      <a:pt x="6159" y="20"/>
                      <a:pt x="4981" y="0"/>
                      <a:pt x="3814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318" name="Google Shape;318;p23"/>
              <p:cNvSpPr/>
              <p:nvPr/>
            </p:nvSpPr>
            <p:spPr>
              <a:xfrm>
                <a:off x="5612829" y="770545"/>
                <a:ext cx="107320" cy="23621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714" extrusionOk="0">
                    <a:moveTo>
                      <a:pt x="357" y="0"/>
                    </a:moveTo>
                    <a:cubicBezTo>
                      <a:pt x="161" y="0"/>
                      <a:pt x="1" y="160"/>
                      <a:pt x="1" y="357"/>
                    </a:cubicBezTo>
                    <a:cubicBezTo>
                      <a:pt x="1" y="553"/>
                      <a:pt x="161" y="713"/>
                      <a:pt x="357" y="713"/>
                    </a:cubicBezTo>
                    <a:lnTo>
                      <a:pt x="2888" y="713"/>
                    </a:lnTo>
                    <a:cubicBezTo>
                      <a:pt x="3084" y="713"/>
                      <a:pt x="3244" y="553"/>
                      <a:pt x="3244" y="357"/>
                    </a:cubicBezTo>
                    <a:cubicBezTo>
                      <a:pt x="3244" y="160"/>
                      <a:pt x="3084" y="0"/>
                      <a:pt x="2888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252602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39E56F5-4A95-4A54-BE4C-C9CCAC1F3C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2637569"/>
            <a:ext cx="8899523" cy="4238080"/>
          </a:xfrm>
          <a:custGeom>
            <a:avLst/>
            <a:gdLst>
              <a:gd name="connsiteX0" fmla="*/ 2357804 w 8899523"/>
              <a:gd name="connsiteY0" fmla="*/ 699 h 4238080"/>
              <a:gd name="connsiteX1" fmla="*/ 8899523 w 8899523"/>
              <a:gd name="connsiteY1" fmla="*/ 4219967 h 4238080"/>
              <a:gd name="connsiteX2" fmla="*/ 8878434 w 8899523"/>
              <a:gd name="connsiteY2" fmla="*/ 4238080 h 4238080"/>
              <a:gd name="connsiteX3" fmla="*/ 0 w 8899523"/>
              <a:gd name="connsiteY3" fmla="*/ 4216659 h 4238080"/>
              <a:gd name="connsiteX4" fmla="*/ 0 w 8899523"/>
              <a:gd name="connsiteY4" fmla="*/ 1039371 h 4238080"/>
              <a:gd name="connsiteX5" fmla="*/ 2357804 w 8899523"/>
              <a:gd name="connsiteY5" fmla="*/ 699 h 423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99523" h="4238080">
                <a:moveTo>
                  <a:pt x="2357804" y="699"/>
                </a:moveTo>
                <a:cubicBezTo>
                  <a:pt x="4753089" y="-62802"/>
                  <a:pt x="4953947" y="4219967"/>
                  <a:pt x="8899523" y="4219967"/>
                </a:cubicBezTo>
                <a:cubicBezTo>
                  <a:pt x="8892646" y="4225952"/>
                  <a:pt x="8885311" y="4232095"/>
                  <a:pt x="8878434" y="4238080"/>
                </a:cubicBezTo>
                <a:lnTo>
                  <a:pt x="0" y="4216659"/>
                </a:lnTo>
                <a:lnTo>
                  <a:pt x="0" y="1039371"/>
                </a:lnTo>
                <a:cubicBezTo>
                  <a:pt x="994095" y="315470"/>
                  <a:pt x="1747240" y="16885"/>
                  <a:pt x="2357804" y="69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84201"/>
      </p:ext>
    </p:extLst>
  </p:cSld>
  <p:clrMapOvr>
    <a:masterClrMapping/>
  </p:clrMapOvr>
  <p:transition spd="slow" advClick="0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753638" y="3853284"/>
            <a:ext cx="10684720" cy="2204151"/>
          </a:xfrm>
          <a:custGeom>
            <a:avLst/>
            <a:gdLst>
              <a:gd name="connsiteX0" fmla="*/ 0 w 10684720"/>
              <a:gd name="connsiteY0" fmla="*/ 0 h 2204151"/>
              <a:gd name="connsiteX1" fmla="*/ 10684720 w 10684720"/>
              <a:gd name="connsiteY1" fmla="*/ 0 h 2204151"/>
              <a:gd name="connsiteX2" fmla="*/ 10684720 w 10684720"/>
              <a:gd name="connsiteY2" fmla="*/ 2204151 h 2204151"/>
              <a:gd name="connsiteX3" fmla="*/ 0 w 10684720"/>
              <a:gd name="connsiteY3" fmla="*/ 2204151 h 2204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84720" h="2204151">
                <a:moveTo>
                  <a:pt x="0" y="0"/>
                </a:moveTo>
                <a:lnTo>
                  <a:pt x="10684720" y="0"/>
                </a:lnTo>
                <a:lnTo>
                  <a:pt x="10684720" y="2204151"/>
                </a:lnTo>
                <a:lnTo>
                  <a:pt x="0" y="220415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702779"/>
      </p:ext>
    </p:extLst>
  </p:cSld>
  <p:clrMapOvr>
    <a:masterClrMapping/>
  </p:clrMapOvr>
  <p:transition spd="slow" advClick="0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15CCD93-E2AA-4240-B4F5-7AC18AD4BD3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7217" y="290140"/>
            <a:ext cx="6899032" cy="6277720"/>
          </a:xfrm>
          <a:custGeom>
            <a:avLst/>
            <a:gdLst>
              <a:gd name="connsiteX0" fmla="*/ 426849 w 6899032"/>
              <a:gd name="connsiteY0" fmla="*/ 5627088 h 6277720"/>
              <a:gd name="connsiteX1" fmla="*/ 3099013 w 6899032"/>
              <a:gd name="connsiteY1" fmla="*/ 5627088 h 6277720"/>
              <a:gd name="connsiteX2" fmla="*/ 3484221 w 6899032"/>
              <a:gd name="connsiteY2" fmla="*/ 5952404 h 6277720"/>
              <a:gd name="connsiteX3" fmla="*/ 3484220 w 6899032"/>
              <a:gd name="connsiteY3" fmla="*/ 5952404 h 6277720"/>
              <a:gd name="connsiteX4" fmla="*/ 3099012 w 6899032"/>
              <a:gd name="connsiteY4" fmla="*/ 6277720 h 6277720"/>
              <a:gd name="connsiteX5" fmla="*/ 426849 w 6899032"/>
              <a:gd name="connsiteY5" fmla="*/ 6277719 h 6277720"/>
              <a:gd name="connsiteX6" fmla="*/ 49466 w 6899032"/>
              <a:gd name="connsiteY6" fmla="*/ 6017966 h 6277720"/>
              <a:gd name="connsiteX7" fmla="*/ 41640 w 6899032"/>
              <a:gd name="connsiteY7" fmla="*/ 5952404 h 6277720"/>
              <a:gd name="connsiteX8" fmla="*/ 49466 w 6899032"/>
              <a:gd name="connsiteY8" fmla="*/ 5886842 h 6277720"/>
              <a:gd name="connsiteX9" fmla="*/ 426849 w 6899032"/>
              <a:gd name="connsiteY9" fmla="*/ 5627088 h 6277720"/>
              <a:gd name="connsiteX10" fmla="*/ 426849 w 6899032"/>
              <a:gd name="connsiteY10" fmla="*/ 4923702 h 6277720"/>
              <a:gd name="connsiteX11" fmla="*/ 4015183 w 6899032"/>
              <a:gd name="connsiteY11" fmla="*/ 4923702 h 6277720"/>
              <a:gd name="connsiteX12" fmla="*/ 4400391 w 6899032"/>
              <a:gd name="connsiteY12" fmla="*/ 5249018 h 6277720"/>
              <a:gd name="connsiteX13" fmla="*/ 4400390 w 6899032"/>
              <a:gd name="connsiteY13" fmla="*/ 5249018 h 6277720"/>
              <a:gd name="connsiteX14" fmla="*/ 4015182 w 6899032"/>
              <a:gd name="connsiteY14" fmla="*/ 5574334 h 6277720"/>
              <a:gd name="connsiteX15" fmla="*/ 426849 w 6899032"/>
              <a:gd name="connsiteY15" fmla="*/ 5574333 h 6277720"/>
              <a:gd name="connsiteX16" fmla="*/ 49466 w 6899032"/>
              <a:gd name="connsiteY16" fmla="*/ 5314580 h 6277720"/>
              <a:gd name="connsiteX17" fmla="*/ 41640 w 6899032"/>
              <a:gd name="connsiteY17" fmla="*/ 5249018 h 6277720"/>
              <a:gd name="connsiteX18" fmla="*/ 49466 w 6899032"/>
              <a:gd name="connsiteY18" fmla="*/ 5183456 h 6277720"/>
              <a:gd name="connsiteX19" fmla="*/ 426849 w 6899032"/>
              <a:gd name="connsiteY19" fmla="*/ 4923702 h 6277720"/>
              <a:gd name="connsiteX20" fmla="*/ 426849 w 6899032"/>
              <a:gd name="connsiteY20" fmla="*/ 4220316 h 6277720"/>
              <a:gd name="connsiteX21" fmla="*/ 5181214 w 6899032"/>
              <a:gd name="connsiteY21" fmla="*/ 4220316 h 6277720"/>
              <a:gd name="connsiteX22" fmla="*/ 5566422 w 6899032"/>
              <a:gd name="connsiteY22" fmla="*/ 4545632 h 6277720"/>
              <a:gd name="connsiteX23" fmla="*/ 5566421 w 6899032"/>
              <a:gd name="connsiteY23" fmla="*/ 4545632 h 6277720"/>
              <a:gd name="connsiteX24" fmla="*/ 5181213 w 6899032"/>
              <a:gd name="connsiteY24" fmla="*/ 4870948 h 6277720"/>
              <a:gd name="connsiteX25" fmla="*/ 426849 w 6899032"/>
              <a:gd name="connsiteY25" fmla="*/ 4870947 h 6277720"/>
              <a:gd name="connsiteX26" fmla="*/ 49467 w 6899032"/>
              <a:gd name="connsiteY26" fmla="*/ 4611194 h 6277720"/>
              <a:gd name="connsiteX27" fmla="*/ 41640 w 6899032"/>
              <a:gd name="connsiteY27" fmla="*/ 4545632 h 6277720"/>
              <a:gd name="connsiteX28" fmla="*/ 49467 w 6899032"/>
              <a:gd name="connsiteY28" fmla="*/ 4480070 h 6277720"/>
              <a:gd name="connsiteX29" fmla="*/ 426849 w 6899032"/>
              <a:gd name="connsiteY29" fmla="*/ 4220316 h 6277720"/>
              <a:gd name="connsiteX30" fmla="*/ 426849 w 6899032"/>
              <a:gd name="connsiteY30" fmla="*/ 3516930 h 6277720"/>
              <a:gd name="connsiteX31" fmla="*/ 5951631 w 6899032"/>
              <a:gd name="connsiteY31" fmla="*/ 3516930 h 6277720"/>
              <a:gd name="connsiteX32" fmla="*/ 6336839 w 6899032"/>
              <a:gd name="connsiteY32" fmla="*/ 3842246 h 6277720"/>
              <a:gd name="connsiteX33" fmla="*/ 6336838 w 6899032"/>
              <a:gd name="connsiteY33" fmla="*/ 3842246 h 6277720"/>
              <a:gd name="connsiteX34" fmla="*/ 5951630 w 6899032"/>
              <a:gd name="connsiteY34" fmla="*/ 4167562 h 6277720"/>
              <a:gd name="connsiteX35" fmla="*/ 426849 w 6899032"/>
              <a:gd name="connsiteY35" fmla="*/ 4167561 h 6277720"/>
              <a:gd name="connsiteX36" fmla="*/ 49467 w 6899032"/>
              <a:gd name="connsiteY36" fmla="*/ 3907808 h 6277720"/>
              <a:gd name="connsiteX37" fmla="*/ 41640 w 6899032"/>
              <a:gd name="connsiteY37" fmla="*/ 3842246 h 6277720"/>
              <a:gd name="connsiteX38" fmla="*/ 49467 w 6899032"/>
              <a:gd name="connsiteY38" fmla="*/ 3776684 h 6277720"/>
              <a:gd name="connsiteX39" fmla="*/ 426849 w 6899032"/>
              <a:gd name="connsiteY39" fmla="*/ 3516930 h 6277720"/>
              <a:gd name="connsiteX40" fmla="*/ 41640 w 6899032"/>
              <a:gd name="connsiteY40" fmla="*/ 3138859 h 6277720"/>
              <a:gd name="connsiteX41" fmla="*/ 41642 w 6899032"/>
              <a:gd name="connsiteY41" fmla="*/ 3138860 h 6277720"/>
              <a:gd name="connsiteX42" fmla="*/ 41640 w 6899032"/>
              <a:gd name="connsiteY42" fmla="*/ 3138860 h 6277720"/>
              <a:gd name="connsiteX43" fmla="*/ 426849 w 6899032"/>
              <a:gd name="connsiteY43" fmla="*/ 2813544 h 6277720"/>
              <a:gd name="connsiteX44" fmla="*/ 6513824 w 6899032"/>
              <a:gd name="connsiteY44" fmla="*/ 2813544 h 6277720"/>
              <a:gd name="connsiteX45" fmla="*/ 6899032 w 6899032"/>
              <a:gd name="connsiteY45" fmla="*/ 3138860 h 6277720"/>
              <a:gd name="connsiteX46" fmla="*/ 6899031 w 6899032"/>
              <a:gd name="connsiteY46" fmla="*/ 3138860 h 6277720"/>
              <a:gd name="connsiteX47" fmla="*/ 6513823 w 6899032"/>
              <a:gd name="connsiteY47" fmla="*/ 3464176 h 6277720"/>
              <a:gd name="connsiteX48" fmla="*/ 426849 w 6899032"/>
              <a:gd name="connsiteY48" fmla="*/ 3464175 h 6277720"/>
              <a:gd name="connsiteX49" fmla="*/ 49467 w 6899032"/>
              <a:gd name="connsiteY49" fmla="*/ 3204422 h 6277720"/>
              <a:gd name="connsiteX50" fmla="*/ 41642 w 6899032"/>
              <a:gd name="connsiteY50" fmla="*/ 3138860 h 6277720"/>
              <a:gd name="connsiteX51" fmla="*/ 49467 w 6899032"/>
              <a:gd name="connsiteY51" fmla="*/ 3073298 h 6277720"/>
              <a:gd name="connsiteX52" fmla="*/ 426849 w 6899032"/>
              <a:gd name="connsiteY52" fmla="*/ 2813544 h 6277720"/>
              <a:gd name="connsiteX53" fmla="*/ 385208 w 6899032"/>
              <a:gd name="connsiteY53" fmla="*/ 2110158 h 6277720"/>
              <a:gd name="connsiteX54" fmla="*/ 5951630 w 6899032"/>
              <a:gd name="connsiteY54" fmla="*/ 2110158 h 6277720"/>
              <a:gd name="connsiteX55" fmla="*/ 6336838 w 6899032"/>
              <a:gd name="connsiteY55" fmla="*/ 2435474 h 6277720"/>
              <a:gd name="connsiteX56" fmla="*/ 6336837 w 6899032"/>
              <a:gd name="connsiteY56" fmla="*/ 2435474 h 6277720"/>
              <a:gd name="connsiteX57" fmla="*/ 5951629 w 6899032"/>
              <a:gd name="connsiteY57" fmla="*/ 2760790 h 6277720"/>
              <a:gd name="connsiteX58" fmla="*/ 385208 w 6899032"/>
              <a:gd name="connsiteY58" fmla="*/ 2760789 h 6277720"/>
              <a:gd name="connsiteX59" fmla="*/ 30271 w 6899032"/>
              <a:gd name="connsiteY59" fmla="*/ 2562101 h 6277720"/>
              <a:gd name="connsiteX60" fmla="*/ 0 w 6899032"/>
              <a:gd name="connsiteY60" fmla="*/ 2435474 h 6277720"/>
              <a:gd name="connsiteX61" fmla="*/ 30271 w 6899032"/>
              <a:gd name="connsiteY61" fmla="*/ 2308846 h 6277720"/>
              <a:gd name="connsiteX62" fmla="*/ 385208 w 6899032"/>
              <a:gd name="connsiteY62" fmla="*/ 2110158 h 6277720"/>
              <a:gd name="connsiteX63" fmla="*/ 385209 w 6899032"/>
              <a:gd name="connsiteY63" fmla="*/ 1406773 h 6277720"/>
              <a:gd name="connsiteX64" fmla="*/ 5181214 w 6899032"/>
              <a:gd name="connsiteY64" fmla="*/ 1406773 h 6277720"/>
              <a:gd name="connsiteX65" fmla="*/ 5566422 w 6899032"/>
              <a:gd name="connsiteY65" fmla="*/ 1732088 h 6277720"/>
              <a:gd name="connsiteX66" fmla="*/ 5566421 w 6899032"/>
              <a:gd name="connsiteY66" fmla="*/ 1732088 h 6277720"/>
              <a:gd name="connsiteX67" fmla="*/ 5181213 w 6899032"/>
              <a:gd name="connsiteY67" fmla="*/ 2057404 h 6277720"/>
              <a:gd name="connsiteX68" fmla="*/ 385209 w 6899032"/>
              <a:gd name="connsiteY68" fmla="*/ 2057403 h 6277720"/>
              <a:gd name="connsiteX69" fmla="*/ 30273 w 6899032"/>
              <a:gd name="connsiteY69" fmla="*/ 1858715 h 6277720"/>
              <a:gd name="connsiteX70" fmla="*/ 1 w 6899032"/>
              <a:gd name="connsiteY70" fmla="*/ 1732088 h 6277720"/>
              <a:gd name="connsiteX71" fmla="*/ 30273 w 6899032"/>
              <a:gd name="connsiteY71" fmla="*/ 1605461 h 6277720"/>
              <a:gd name="connsiteX72" fmla="*/ 385209 w 6899032"/>
              <a:gd name="connsiteY72" fmla="*/ 1406773 h 6277720"/>
              <a:gd name="connsiteX73" fmla="*/ 385211 w 6899032"/>
              <a:gd name="connsiteY73" fmla="*/ 703386 h 6277720"/>
              <a:gd name="connsiteX74" fmla="*/ 4015183 w 6899032"/>
              <a:gd name="connsiteY74" fmla="*/ 703386 h 6277720"/>
              <a:gd name="connsiteX75" fmla="*/ 4400391 w 6899032"/>
              <a:gd name="connsiteY75" fmla="*/ 1028702 h 6277720"/>
              <a:gd name="connsiteX76" fmla="*/ 4400390 w 6899032"/>
              <a:gd name="connsiteY76" fmla="*/ 1028702 h 6277720"/>
              <a:gd name="connsiteX77" fmla="*/ 4015182 w 6899032"/>
              <a:gd name="connsiteY77" fmla="*/ 1354018 h 6277720"/>
              <a:gd name="connsiteX78" fmla="*/ 385211 w 6899032"/>
              <a:gd name="connsiteY78" fmla="*/ 1354018 h 6277720"/>
              <a:gd name="connsiteX79" fmla="*/ 30274 w 6899032"/>
              <a:gd name="connsiteY79" fmla="*/ 1155329 h 6277720"/>
              <a:gd name="connsiteX80" fmla="*/ 2 w 6899032"/>
              <a:gd name="connsiteY80" fmla="*/ 1028702 h 6277720"/>
              <a:gd name="connsiteX81" fmla="*/ 30274 w 6899032"/>
              <a:gd name="connsiteY81" fmla="*/ 902075 h 6277720"/>
              <a:gd name="connsiteX82" fmla="*/ 385211 w 6899032"/>
              <a:gd name="connsiteY82" fmla="*/ 703386 h 6277720"/>
              <a:gd name="connsiteX83" fmla="*/ 385208 w 6899032"/>
              <a:gd name="connsiteY83" fmla="*/ 0 h 6277720"/>
              <a:gd name="connsiteX84" fmla="*/ 3057371 w 6899032"/>
              <a:gd name="connsiteY84" fmla="*/ 0 h 6277720"/>
              <a:gd name="connsiteX85" fmla="*/ 3442580 w 6899032"/>
              <a:gd name="connsiteY85" fmla="*/ 325317 h 6277720"/>
              <a:gd name="connsiteX86" fmla="*/ 3442578 w 6899032"/>
              <a:gd name="connsiteY86" fmla="*/ 325317 h 6277720"/>
              <a:gd name="connsiteX87" fmla="*/ 3057371 w 6899032"/>
              <a:gd name="connsiteY87" fmla="*/ 650632 h 6277720"/>
              <a:gd name="connsiteX88" fmla="*/ 385208 w 6899032"/>
              <a:gd name="connsiteY88" fmla="*/ 650632 h 6277720"/>
              <a:gd name="connsiteX89" fmla="*/ 30272 w 6899032"/>
              <a:gd name="connsiteY89" fmla="*/ 451943 h 6277720"/>
              <a:gd name="connsiteX90" fmla="*/ 0 w 6899032"/>
              <a:gd name="connsiteY90" fmla="*/ 325316 h 6277720"/>
              <a:gd name="connsiteX91" fmla="*/ 30272 w 6899032"/>
              <a:gd name="connsiteY91" fmla="*/ 198689 h 6277720"/>
              <a:gd name="connsiteX92" fmla="*/ 385208 w 6899032"/>
              <a:gd name="connsiteY92" fmla="*/ 0 h 6277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6899032" h="6277720">
                <a:moveTo>
                  <a:pt x="426849" y="5627088"/>
                </a:moveTo>
                <a:lnTo>
                  <a:pt x="3099013" y="5627088"/>
                </a:lnTo>
                <a:cubicBezTo>
                  <a:pt x="3311757" y="5627088"/>
                  <a:pt x="3484221" y="5772737"/>
                  <a:pt x="3484221" y="5952404"/>
                </a:cubicBezTo>
                <a:lnTo>
                  <a:pt x="3484220" y="5952404"/>
                </a:lnTo>
                <a:cubicBezTo>
                  <a:pt x="3484220" y="6132071"/>
                  <a:pt x="3311756" y="6277720"/>
                  <a:pt x="3099012" y="6277720"/>
                </a:cubicBezTo>
                <a:lnTo>
                  <a:pt x="426849" y="6277719"/>
                </a:lnTo>
                <a:cubicBezTo>
                  <a:pt x="240697" y="6277719"/>
                  <a:pt x="85386" y="6166207"/>
                  <a:pt x="49466" y="6017966"/>
                </a:cubicBezTo>
                <a:lnTo>
                  <a:pt x="41640" y="5952404"/>
                </a:lnTo>
                <a:lnTo>
                  <a:pt x="49466" y="5886842"/>
                </a:lnTo>
                <a:cubicBezTo>
                  <a:pt x="85386" y="5738601"/>
                  <a:pt x="240697" y="5627088"/>
                  <a:pt x="426849" y="5627088"/>
                </a:cubicBezTo>
                <a:close/>
                <a:moveTo>
                  <a:pt x="426849" y="4923702"/>
                </a:moveTo>
                <a:lnTo>
                  <a:pt x="4015183" y="4923702"/>
                </a:lnTo>
                <a:cubicBezTo>
                  <a:pt x="4227928" y="4923702"/>
                  <a:pt x="4400391" y="5069351"/>
                  <a:pt x="4400391" y="5249018"/>
                </a:cubicBezTo>
                <a:lnTo>
                  <a:pt x="4400390" y="5249018"/>
                </a:lnTo>
                <a:cubicBezTo>
                  <a:pt x="4400390" y="5428685"/>
                  <a:pt x="4227927" y="5574334"/>
                  <a:pt x="4015182" y="5574334"/>
                </a:cubicBezTo>
                <a:lnTo>
                  <a:pt x="426849" y="5574333"/>
                </a:lnTo>
                <a:cubicBezTo>
                  <a:pt x="240698" y="5574333"/>
                  <a:pt x="85386" y="5462821"/>
                  <a:pt x="49466" y="5314580"/>
                </a:cubicBezTo>
                <a:lnTo>
                  <a:pt x="41640" y="5249018"/>
                </a:lnTo>
                <a:lnTo>
                  <a:pt x="49466" y="5183456"/>
                </a:lnTo>
                <a:cubicBezTo>
                  <a:pt x="85386" y="5035215"/>
                  <a:pt x="240698" y="4923702"/>
                  <a:pt x="426849" y="4923702"/>
                </a:cubicBezTo>
                <a:close/>
                <a:moveTo>
                  <a:pt x="426849" y="4220316"/>
                </a:moveTo>
                <a:lnTo>
                  <a:pt x="5181214" y="4220316"/>
                </a:lnTo>
                <a:cubicBezTo>
                  <a:pt x="5393958" y="4220316"/>
                  <a:pt x="5566422" y="4365965"/>
                  <a:pt x="5566422" y="4545632"/>
                </a:cubicBezTo>
                <a:lnTo>
                  <a:pt x="5566421" y="4545632"/>
                </a:lnTo>
                <a:cubicBezTo>
                  <a:pt x="5566421" y="4725299"/>
                  <a:pt x="5393957" y="4870948"/>
                  <a:pt x="5181213" y="4870948"/>
                </a:cubicBezTo>
                <a:lnTo>
                  <a:pt x="426849" y="4870947"/>
                </a:lnTo>
                <a:cubicBezTo>
                  <a:pt x="240698" y="4870947"/>
                  <a:pt x="85386" y="4759435"/>
                  <a:pt x="49467" y="4611194"/>
                </a:cubicBezTo>
                <a:lnTo>
                  <a:pt x="41640" y="4545632"/>
                </a:lnTo>
                <a:lnTo>
                  <a:pt x="49467" y="4480070"/>
                </a:lnTo>
                <a:cubicBezTo>
                  <a:pt x="85386" y="4331829"/>
                  <a:pt x="240698" y="4220316"/>
                  <a:pt x="426849" y="4220316"/>
                </a:cubicBezTo>
                <a:close/>
                <a:moveTo>
                  <a:pt x="426849" y="3516930"/>
                </a:moveTo>
                <a:lnTo>
                  <a:pt x="5951631" y="3516930"/>
                </a:lnTo>
                <a:cubicBezTo>
                  <a:pt x="6164376" y="3516930"/>
                  <a:pt x="6336839" y="3662579"/>
                  <a:pt x="6336839" y="3842246"/>
                </a:cubicBezTo>
                <a:lnTo>
                  <a:pt x="6336838" y="3842246"/>
                </a:lnTo>
                <a:cubicBezTo>
                  <a:pt x="6336838" y="4021913"/>
                  <a:pt x="6164375" y="4167562"/>
                  <a:pt x="5951630" y="4167562"/>
                </a:cubicBezTo>
                <a:lnTo>
                  <a:pt x="426849" y="4167561"/>
                </a:lnTo>
                <a:cubicBezTo>
                  <a:pt x="240698" y="4167561"/>
                  <a:pt x="85386" y="4056049"/>
                  <a:pt x="49467" y="3907808"/>
                </a:cubicBezTo>
                <a:lnTo>
                  <a:pt x="41640" y="3842246"/>
                </a:lnTo>
                <a:lnTo>
                  <a:pt x="49467" y="3776684"/>
                </a:lnTo>
                <a:cubicBezTo>
                  <a:pt x="85386" y="3628443"/>
                  <a:pt x="240698" y="3516930"/>
                  <a:pt x="426849" y="3516930"/>
                </a:cubicBezTo>
                <a:close/>
                <a:moveTo>
                  <a:pt x="41640" y="3138859"/>
                </a:moveTo>
                <a:lnTo>
                  <a:pt x="41642" y="3138860"/>
                </a:lnTo>
                <a:lnTo>
                  <a:pt x="41640" y="3138860"/>
                </a:lnTo>
                <a:close/>
                <a:moveTo>
                  <a:pt x="426849" y="2813544"/>
                </a:moveTo>
                <a:lnTo>
                  <a:pt x="6513824" y="2813544"/>
                </a:lnTo>
                <a:cubicBezTo>
                  <a:pt x="6726569" y="2813544"/>
                  <a:pt x="6899032" y="2959193"/>
                  <a:pt x="6899032" y="3138860"/>
                </a:cubicBezTo>
                <a:lnTo>
                  <a:pt x="6899031" y="3138860"/>
                </a:lnTo>
                <a:cubicBezTo>
                  <a:pt x="6899031" y="3318527"/>
                  <a:pt x="6726567" y="3464176"/>
                  <a:pt x="6513823" y="3464176"/>
                </a:cubicBezTo>
                <a:lnTo>
                  <a:pt x="426849" y="3464175"/>
                </a:lnTo>
                <a:cubicBezTo>
                  <a:pt x="240698" y="3464175"/>
                  <a:pt x="85386" y="3352663"/>
                  <a:pt x="49467" y="3204422"/>
                </a:cubicBezTo>
                <a:lnTo>
                  <a:pt x="41642" y="3138860"/>
                </a:lnTo>
                <a:lnTo>
                  <a:pt x="49467" y="3073298"/>
                </a:lnTo>
                <a:cubicBezTo>
                  <a:pt x="85386" y="2925057"/>
                  <a:pt x="240698" y="2813544"/>
                  <a:pt x="426849" y="2813544"/>
                </a:cubicBezTo>
                <a:close/>
                <a:moveTo>
                  <a:pt x="385208" y="2110158"/>
                </a:moveTo>
                <a:lnTo>
                  <a:pt x="5951630" y="2110158"/>
                </a:lnTo>
                <a:cubicBezTo>
                  <a:pt x="6164375" y="2110158"/>
                  <a:pt x="6336838" y="2255807"/>
                  <a:pt x="6336838" y="2435474"/>
                </a:cubicBezTo>
                <a:lnTo>
                  <a:pt x="6336837" y="2435474"/>
                </a:lnTo>
                <a:cubicBezTo>
                  <a:pt x="6336837" y="2615141"/>
                  <a:pt x="6164373" y="2760790"/>
                  <a:pt x="5951629" y="2760790"/>
                </a:cubicBezTo>
                <a:lnTo>
                  <a:pt x="385208" y="2760789"/>
                </a:lnTo>
                <a:cubicBezTo>
                  <a:pt x="225649" y="2760789"/>
                  <a:pt x="88749" y="2678862"/>
                  <a:pt x="30271" y="2562101"/>
                </a:cubicBezTo>
                <a:lnTo>
                  <a:pt x="0" y="2435474"/>
                </a:lnTo>
                <a:lnTo>
                  <a:pt x="30271" y="2308846"/>
                </a:lnTo>
                <a:cubicBezTo>
                  <a:pt x="88749" y="2192086"/>
                  <a:pt x="225649" y="2110158"/>
                  <a:pt x="385208" y="2110158"/>
                </a:cubicBezTo>
                <a:close/>
                <a:moveTo>
                  <a:pt x="385209" y="1406773"/>
                </a:moveTo>
                <a:lnTo>
                  <a:pt x="5181214" y="1406773"/>
                </a:lnTo>
                <a:cubicBezTo>
                  <a:pt x="5393958" y="1406773"/>
                  <a:pt x="5566422" y="1552421"/>
                  <a:pt x="5566422" y="1732088"/>
                </a:cubicBezTo>
                <a:lnTo>
                  <a:pt x="5566421" y="1732088"/>
                </a:lnTo>
                <a:cubicBezTo>
                  <a:pt x="5566421" y="1911755"/>
                  <a:pt x="5393957" y="2057404"/>
                  <a:pt x="5181213" y="2057404"/>
                </a:cubicBezTo>
                <a:lnTo>
                  <a:pt x="385209" y="2057403"/>
                </a:lnTo>
                <a:cubicBezTo>
                  <a:pt x="225650" y="2057403"/>
                  <a:pt x="88750" y="1975476"/>
                  <a:pt x="30273" y="1858715"/>
                </a:cubicBezTo>
                <a:lnTo>
                  <a:pt x="1" y="1732088"/>
                </a:lnTo>
                <a:lnTo>
                  <a:pt x="30273" y="1605461"/>
                </a:lnTo>
                <a:cubicBezTo>
                  <a:pt x="88750" y="1488700"/>
                  <a:pt x="225650" y="1406773"/>
                  <a:pt x="385209" y="1406773"/>
                </a:cubicBezTo>
                <a:close/>
                <a:moveTo>
                  <a:pt x="385211" y="703386"/>
                </a:moveTo>
                <a:lnTo>
                  <a:pt x="4015183" y="703386"/>
                </a:lnTo>
                <a:cubicBezTo>
                  <a:pt x="4227928" y="703386"/>
                  <a:pt x="4400391" y="849035"/>
                  <a:pt x="4400391" y="1028702"/>
                </a:cubicBezTo>
                <a:lnTo>
                  <a:pt x="4400390" y="1028702"/>
                </a:lnTo>
                <a:cubicBezTo>
                  <a:pt x="4400390" y="1208369"/>
                  <a:pt x="4227927" y="1354018"/>
                  <a:pt x="4015182" y="1354018"/>
                </a:cubicBezTo>
                <a:lnTo>
                  <a:pt x="385211" y="1354018"/>
                </a:lnTo>
                <a:cubicBezTo>
                  <a:pt x="225651" y="1354018"/>
                  <a:pt x="88751" y="1272090"/>
                  <a:pt x="30274" y="1155329"/>
                </a:cubicBezTo>
                <a:lnTo>
                  <a:pt x="2" y="1028702"/>
                </a:lnTo>
                <a:lnTo>
                  <a:pt x="30274" y="902075"/>
                </a:lnTo>
                <a:cubicBezTo>
                  <a:pt x="88751" y="785314"/>
                  <a:pt x="225651" y="703386"/>
                  <a:pt x="385211" y="703386"/>
                </a:cubicBezTo>
                <a:close/>
                <a:moveTo>
                  <a:pt x="385208" y="0"/>
                </a:moveTo>
                <a:lnTo>
                  <a:pt x="3057371" y="0"/>
                </a:lnTo>
                <a:cubicBezTo>
                  <a:pt x="3270116" y="0"/>
                  <a:pt x="3442580" y="145649"/>
                  <a:pt x="3442580" y="325317"/>
                </a:cubicBezTo>
                <a:lnTo>
                  <a:pt x="3442578" y="325317"/>
                </a:lnTo>
                <a:cubicBezTo>
                  <a:pt x="3442578" y="504984"/>
                  <a:pt x="3270115" y="650632"/>
                  <a:pt x="3057371" y="650632"/>
                </a:cubicBezTo>
                <a:lnTo>
                  <a:pt x="385208" y="650632"/>
                </a:lnTo>
                <a:cubicBezTo>
                  <a:pt x="225649" y="650632"/>
                  <a:pt x="88749" y="568704"/>
                  <a:pt x="30272" y="451943"/>
                </a:cubicBezTo>
                <a:lnTo>
                  <a:pt x="0" y="325316"/>
                </a:lnTo>
                <a:lnTo>
                  <a:pt x="30272" y="198689"/>
                </a:lnTo>
                <a:cubicBezTo>
                  <a:pt x="88749" y="81928"/>
                  <a:pt x="225649" y="0"/>
                  <a:pt x="38520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519139"/>
      </p:ext>
    </p:extLst>
  </p:cSld>
  <p:clrMapOvr>
    <a:masterClrMapping/>
  </p:clrMapOvr>
  <p:transition spd="slow" advClick="0"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7A8A9A7-7C64-4AA9-ADFE-E262D18F0F4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9026" y="1845109"/>
            <a:ext cx="2049484" cy="1583891"/>
          </a:xfrm>
          <a:custGeom>
            <a:avLst/>
            <a:gdLst>
              <a:gd name="connsiteX0" fmla="*/ 0 w 2049484"/>
              <a:gd name="connsiteY0" fmla="*/ 0 h 1583891"/>
              <a:gd name="connsiteX1" fmla="*/ 2049484 w 2049484"/>
              <a:gd name="connsiteY1" fmla="*/ 0 h 1583891"/>
              <a:gd name="connsiteX2" fmla="*/ 2049484 w 2049484"/>
              <a:gd name="connsiteY2" fmla="*/ 1583891 h 1583891"/>
              <a:gd name="connsiteX3" fmla="*/ 0 w 2049484"/>
              <a:gd name="connsiteY3" fmla="*/ 1583891 h 1583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9484" h="1583891">
                <a:moveTo>
                  <a:pt x="0" y="0"/>
                </a:moveTo>
                <a:lnTo>
                  <a:pt x="2049484" y="0"/>
                </a:lnTo>
                <a:lnTo>
                  <a:pt x="2049484" y="1583891"/>
                </a:lnTo>
                <a:lnTo>
                  <a:pt x="0" y="158389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4FC41D7-03EE-4F95-A633-CEC8E53B406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885142" y="1845109"/>
            <a:ext cx="2049484" cy="1583891"/>
          </a:xfrm>
          <a:custGeom>
            <a:avLst/>
            <a:gdLst>
              <a:gd name="connsiteX0" fmla="*/ 0 w 2049484"/>
              <a:gd name="connsiteY0" fmla="*/ 0 h 1583891"/>
              <a:gd name="connsiteX1" fmla="*/ 2049484 w 2049484"/>
              <a:gd name="connsiteY1" fmla="*/ 0 h 1583891"/>
              <a:gd name="connsiteX2" fmla="*/ 2049484 w 2049484"/>
              <a:gd name="connsiteY2" fmla="*/ 1583891 h 1583891"/>
              <a:gd name="connsiteX3" fmla="*/ 0 w 2049484"/>
              <a:gd name="connsiteY3" fmla="*/ 1583891 h 1583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9484" h="1583891">
                <a:moveTo>
                  <a:pt x="0" y="0"/>
                </a:moveTo>
                <a:lnTo>
                  <a:pt x="2049484" y="0"/>
                </a:lnTo>
                <a:lnTo>
                  <a:pt x="2049484" y="1583891"/>
                </a:lnTo>
                <a:lnTo>
                  <a:pt x="0" y="158389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709CF95F-191B-41AD-BB17-38083218595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71258" y="1845109"/>
            <a:ext cx="2049484" cy="1583891"/>
          </a:xfrm>
          <a:custGeom>
            <a:avLst/>
            <a:gdLst>
              <a:gd name="connsiteX0" fmla="*/ 0 w 2049484"/>
              <a:gd name="connsiteY0" fmla="*/ 0 h 1583891"/>
              <a:gd name="connsiteX1" fmla="*/ 2049484 w 2049484"/>
              <a:gd name="connsiteY1" fmla="*/ 0 h 1583891"/>
              <a:gd name="connsiteX2" fmla="*/ 2049484 w 2049484"/>
              <a:gd name="connsiteY2" fmla="*/ 1583891 h 1583891"/>
              <a:gd name="connsiteX3" fmla="*/ 0 w 2049484"/>
              <a:gd name="connsiteY3" fmla="*/ 1583891 h 1583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9484" h="1583891">
                <a:moveTo>
                  <a:pt x="0" y="0"/>
                </a:moveTo>
                <a:lnTo>
                  <a:pt x="2049484" y="0"/>
                </a:lnTo>
                <a:lnTo>
                  <a:pt x="2049484" y="1583891"/>
                </a:lnTo>
                <a:lnTo>
                  <a:pt x="0" y="158389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1094DEF3-40AD-4EB2-A874-5CBEDB24DED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57375" y="1845109"/>
            <a:ext cx="2049484" cy="1583891"/>
          </a:xfrm>
          <a:custGeom>
            <a:avLst/>
            <a:gdLst>
              <a:gd name="connsiteX0" fmla="*/ 0 w 2049484"/>
              <a:gd name="connsiteY0" fmla="*/ 0 h 1583891"/>
              <a:gd name="connsiteX1" fmla="*/ 2049484 w 2049484"/>
              <a:gd name="connsiteY1" fmla="*/ 0 h 1583891"/>
              <a:gd name="connsiteX2" fmla="*/ 2049484 w 2049484"/>
              <a:gd name="connsiteY2" fmla="*/ 1583891 h 1583891"/>
              <a:gd name="connsiteX3" fmla="*/ 0 w 2049484"/>
              <a:gd name="connsiteY3" fmla="*/ 1583891 h 1583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9484" h="1583891">
                <a:moveTo>
                  <a:pt x="0" y="0"/>
                </a:moveTo>
                <a:lnTo>
                  <a:pt x="2049484" y="0"/>
                </a:lnTo>
                <a:lnTo>
                  <a:pt x="2049484" y="1583891"/>
                </a:lnTo>
                <a:lnTo>
                  <a:pt x="0" y="158389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F91053AC-7231-4BAD-A711-F6DF70E1388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43491" y="1845109"/>
            <a:ext cx="2049484" cy="1583891"/>
          </a:xfrm>
          <a:custGeom>
            <a:avLst/>
            <a:gdLst>
              <a:gd name="connsiteX0" fmla="*/ 0 w 2049484"/>
              <a:gd name="connsiteY0" fmla="*/ 0 h 1583891"/>
              <a:gd name="connsiteX1" fmla="*/ 2049484 w 2049484"/>
              <a:gd name="connsiteY1" fmla="*/ 0 h 1583891"/>
              <a:gd name="connsiteX2" fmla="*/ 2049484 w 2049484"/>
              <a:gd name="connsiteY2" fmla="*/ 1583891 h 1583891"/>
              <a:gd name="connsiteX3" fmla="*/ 0 w 2049484"/>
              <a:gd name="connsiteY3" fmla="*/ 1583891 h 1583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9484" h="1583891">
                <a:moveTo>
                  <a:pt x="0" y="0"/>
                </a:moveTo>
                <a:lnTo>
                  <a:pt x="2049484" y="0"/>
                </a:lnTo>
                <a:lnTo>
                  <a:pt x="2049484" y="1583891"/>
                </a:lnTo>
                <a:lnTo>
                  <a:pt x="0" y="158389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674013"/>
      </p:ext>
    </p:extLst>
  </p:cSld>
  <p:clrMapOvr>
    <a:masterClrMapping/>
  </p:clrMapOvr>
  <p:transition spd="slow" advClick="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userDrawn="1">
  <p:cSld name="Title and two columns">
    <p:bg>
      <p:bgPr>
        <a:solidFill>
          <a:srgbClr val="F3F3F3"/>
        </a:soli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5"/>
          <p:cNvSpPr txBox="1">
            <a:spLocks noGrp="1"/>
          </p:cNvSpPr>
          <p:nvPr>
            <p:ph type="ctrTitle" idx="2"/>
          </p:nvPr>
        </p:nvSpPr>
        <p:spPr>
          <a:xfrm>
            <a:off x="4035000" y="1835675"/>
            <a:ext cx="4106000" cy="4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50" name="Google Shape;50;p5"/>
          <p:cNvSpPr txBox="1">
            <a:spLocks noGrp="1"/>
          </p:cNvSpPr>
          <p:nvPr>
            <p:ph type="subTitle" idx="1"/>
          </p:nvPr>
        </p:nvSpPr>
        <p:spPr>
          <a:xfrm>
            <a:off x="3877000" y="2251833"/>
            <a:ext cx="4422000" cy="13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/>
              <a:buNone/>
              <a:defRPr sz="1333">
                <a:latin typeface="Rokkitt Regular"/>
                <a:ea typeface="Rokkitt Regular"/>
                <a:cs typeface="Rokkitt Regular"/>
                <a:sym typeface="Rokkitt Regular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/>
              <a:buNone/>
              <a:defRPr sz="1333">
                <a:latin typeface="Rokkitt Regular"/>
                <a:ea typeface="Rokkitt Regular"/>
                <a:cs typeface="Rokkitt Regular"/>
                <a:sym typeface="Rokkitt Regular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/>
              <a:buNone/>
              <a:defRPr sz="1333">
                <a:latin typeface="Rokkitt Regular"/>
                <a:ea typeface="Rokkitt Regular"/>
                <a:cs typeface="Rokkitt Regular"/>
                <a:sym typeface="Rokkitt Regular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/>
              <a:buNone/>
              <a:defRPr sz="1333">
                <a:latin typeface="Rokkitt Regular"/>
                <a:ea typeface="Rokkitt Regular"/>
                <a:cs typeface="Rokkitt Regular"/>
                <a:sym typeface="Rokkitt Regular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/>
              <a:buNone/>
              <a:defRPr sz="1333">
                <a:latin typeface="Rokkitt Regular"/>
                <a:ea typeface="Rokkitt Regular"/>
                <a:cs typeface="Rokkitt Regular"/>
                <a:sym typeface="Rokkitt Regular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/>
              <a:buNone/>
              <a:defRPr sz="1333">
                <a:latin typeface="Rokkitt Regular"/>
                <a:ea typeface="Rokkitt Regular"/>
                <a:cs typeface="Rokkitt Regular"/>
                <a:sym typeface="Rokkitt Regular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/>
              <a:buNone/>
              <a:defRPr sz="1333">
                <a:latin typeface="Rokkitt Regular"/>
                <a:ea typeface="Rokkitt Regular"/>
                <a:cs typeface="Rokkitt Regular"/>
                <a:sym typeface="Rokkitt Regular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/>
              <a:buNone/>
              <a:defRPr sz="1333">
                <a:latin typeface="Rokkitt Regular"/>
                <a:ea typeface="Rokkitt Regular"/>
                <a:cs typeface="Rokkitt Regular"/>
                <a:sym typeface="Rokkitt Regular"/>
              </a:defRPr>
            </a:lvl9pPr>
          </a:lstStyle>
          <a:p>
            <a:endParaRPr/>
          </a:p>
        </p:txBody>
      </p:sp>
      <p:sp>
        <p:nvSpPr>
          <p:cNvPr id="51" name="Google Shape;51;p5"/>
          <p:cNvSpPr txBox="1">
            <a:spLocks noGrp="1"/>
          </p:cNvSpPr>
          <p:nvPr>
            <p:ph type="ctrTitle" idx="3"/>
          </p:nvPr>
        </p:nvSpPr>
        <p:spPr>
          <a:xfrm>
            <a:off x="4035000" y="3807875"/>
            <a:ext cx="4106000" cy="42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52" name="Google Shape;52;p5"/>
          <p:cNvSpPr txBox="1">
            <a:spLocks noGrp="1"/>
          </p:cNvSpPr>
          <p:nvPr>
            <p:ph type="subTitle" idx="4"/>
          </p:nvPr>
        </p:nvSpPr>
        <p:spPr>
          <a:xfrm>
            <a:off x="3877000" y="4224033"/>
            <a:ext cx="4422000" cy="13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/>
              <a:buNone/>
              <a:defRPr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/>
              <a:buNone/>
              <a:defRPr sz="1333">
                <a:latin typeface="Rokkitt Regular"/>
                <a:ea typeface="Rokkitt Regular"/>
                <a:cs typeface="Rokkitt Regular"/>
                <a:sym typeface="Rokkitt Regular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/>
              <a:buNone/>
              <a:defRPr sz="1333">
                <a:latin typeface="Rokkitt Regular"/>
                <a:ea typeface="Rokkitt Regular"/>
                <a:cs typeface="Rokkitt Regular"/>
                <a:sym typeface="Rokkitt Regular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/>
              <a:buNone/>
              <a:defRPr sz="1333">
                <a:latin typeface="Rokkitt Regular"/>
                <a:ea typeface="Rokkitt Regular"/>
                <a:cs typeface="Rokkitt Regular"/>
                <a:sym typeface="Rokkitt Regular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/>
              <a:buNone/>
              <a:defRPr sz="1333">
                <a:latin typeface="Rokkitt Regular"/>
                <a:ea typeface="Rokkitt Regular"/>
                <a:cs typeface="Rokkitt Regular"/>
                <a:sym typeface="Rokkitt Regular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/>
              <a:buNone/>
              <a:defRPr sz="1333">
                <a:latin typeface="Rokkitt Regular"/>
                <a:ea typeface="Rokkitt Regular"/>
                <a:cs typeface="Rokkitt Regular"/>
                <a:sym typeface="Rokkitt Regular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/>
              <a:buNone/>
              <a:defRPr sz="1333">
                <a:latin typeface="Rokkitt Regular"/>
                <a:ea typeface="Rokkitt Regular"/>
                <a:cs typeface="Rokkitt Regular"/>
                <a:sym typeface="Rokkitt Regular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/>
              <a:buNone/>
              <a:defRPr sz="1333">
                <a:latin typeface="Rokkitt Regular"/>
                <a:ea typeface="Rokkitt Regular"/>
                <a:cs typeface="Rokkitt Regular"/>
                <a:sym typeface="Rokkitt Regular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Rokkitt Regular"/>
              <a:buNone/>
              <a:defRPr sz="1333">
                <a:latin typeface="Rokkitt Regular"/>
                <a:ea typeface="Rokkitt Regular"/>
                <a:cs typeface="Rokkitt Regular"/>
                <a:sym typeface="Rokkitt Regular"/>
              </a:defRPr>
            </a:lvl9pPr>
          </a:lstStyle>
          <a:p>
            <a:endParaRPr/>
          </a:p>
        </p:txBody>
      </p:sp>
      <p:grpSp>
        <p:nvGrpSpPr>
          <p:cNvPr id="54" name="Google Shape;54;p5"/>
          <p:cNvGrpSpPr/>
          <p:nvPr/>
        </p:nvGrpSpPr>
        <p:grpSpPr>
          <a:xfrm>
            <a:off x="896385" y="208233"/>
            <a:ext cx="2707393" cy="795675"/>
            <a:chOff x="6783571" y="438153"/>
            <a:chExt cx="1810562" cy="589447"/>
          </a:xfrm>
        </p:grpSpPr>
        <p:sp>
          <p:nvSpPr>
            <p:cNvPr id="55" name="Google Shape;55;p5"/>
            <p:cNvSpPr/>
            <p:nvPr/>
          </p:nvSpPr>
          <p:spPr>
            <a:xfrm>
              <a:off x="6966457" y="768560"/>
              <a:ext cx="254404" cy="25606"/>
            </a:xfrm>
            <a:custGeom>
              <a:avLst/>
              <a:gdLst/>
              <a:ahLst/>
              <a:cxnLst/>
              <a:rect l="l" t="t" r="r" b="b"/>
              <a:pathLst>
                <a:path w="7690" h="774" extrusionOk="0">
                  <a:moveTo>
                    <a:pt x="3814" y="0"/>
                  </a:moveTo>
                  <a:cubicBezTo>
                    <a:pt x="2646" y="0"/>
                    <a:pt x="1489" y="20"/>
                    <a:pt x="350" y="60"/>
                  </a:cubicBezTo>
                  <a:cubicBezTo>
                    <a:pt x="154" y="68"/>
                    <a:pt x="0" y="234"/>
                    <a:pt x="7" y="430"/>
                  </a:cubicBezTo>
                  <a:cubicBezTo>
                    <a:pt x="13" y="621"/>
                    <a:pt x="170" y="774"/>
                    <a:pt x="359" y="774"/>
                  </a:cubicBezTo>
                  <a:cubicBezTo>
                    <a:pt x="365" y="774"/>
                    <a:pt x="371" y="774"/>
                    <a:pt x="376" y="773"/>
                  </a:cubicBezTo>
                  <a:cubicBezTo>
                    <a:pt x="1505" y="733"/>
                    <a:pt x="2653" y="713"/>
                    <a:pt x="3813" y="713"/>
                  </a:cubicBezTo>
                  <a:cubicBezTo>
                    <a:pt x="4972" y="713"/>
                    <a:pt x="6143" y="733"/>
                    <a:pt x="7317" y="773"/>
                  </a:cubicBezTo>
                  <a:lnTo>
                    <a:pt x="7326" y="773"/>
                  </a:lnTo>
                  <a:cubicBezTo>
                    <a:pt x="7520" y="773"/>
                    <a:pt x="7676" y="620"/>
                    <a:pt x="7683" y="427"/>
                  </a:cubicBezTo>
                  <a:cubicBezTo>
                    <a:pt x="7689" y="231"/>
                    <a:pt x="7536" y="68"/>
                    <a:pt x="7340" y="60"/>
                  </a:cubicBezTo>
                  <a:cubicBezTo>
                    <a:pt x="6159" y="20"/>
                    <a:pt x="4981" y="0"/>
                    <a:pt x="3814" y="0"/>
                  </a:cubicBezTo>
                  <a:close/>
                </a:path>
              </a:pathLst>
            </a:custGeom>
            <a:solidFill>
              <a:srgbClr val="3325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lt1"/>
                </a:solidFill>
              </a:endParaRPr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6783571" y="770545"/>
              <a:ext cx="107320" cy="23621"/>
            </a:xfrm>
            <a:custGeom>
              <a:avLst/>
              <a:gdLst/>
              <a:ahLst/>
              <a:cxnLst/>
              <a:rect l="l" t="t" r="r" b="b"/>
              <a:pathLst>
                <a:path w="3244" h="714" extrusionOk="0">
                  <a:moveTo>
                    <a:pt x="357" y="0"/>
                  </a:moveTo>
                  <a:cubicBezTo>
                    <a:pt x="161" y="0"/>
                    <a:pt x="1" y="160"/>
                    <a:pt x="1" y="357"/>
                  </a:cubicBezTo>
                  <a:cubicBezTo>
                    <a:pt x="1" y="553"/>
                    <a:pt x="161" y="713"/>
                    <a:pt x="357" y="713"/>
                  </a:cubicBezTo>
                  <a:lnTo>
                    <a:pt x="2888" y="713"/>
                  </a:lnTo>
                  <a:cubicBezTo>
                    <a:pt x="3084" y="713"/>
                    <a:pt x="3244" y="553"/>
                    <a:pt x="3244" y="357"/>
                  </a:cubicBezTo>
                  <a:cubicBezTo>
                    <a:pt x="3244" y="160"/>
                    <a:pt x="3084" y="0"/>
                    <a:pt x="2888" y="0"/>
                  </a:cubicBezTo>
                  <a:close/>
                </a:path>
              </a:pathLst>
            </a:custGeom>
            <a:solidFill>
              <a:srgbClr val="3325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lt1"/>
                </a:solidFill>
              </a:endParaRPr>
            </a:p>
          </p:txBody>
        </p:sp>
        <p:sp>
          <p:nvSpPr>
            <p:cNvPr id="57" name="Google Shape;57;p5"/>
            <p:cNvSpPr/>
            <p:nvPr/>
          </p:nvSpPr>
          <p:spPr>
            <a:xfrm>
              <a:off x="6956764" y="438153"/>
              <a:ext cx="940271" cy="185262"/>
            </a:xfrm>
            <a:custGeom>
              <a:avLst/>
              <a:gdLst/>
              <a:ahLst/>
              <a:cxnLst/>
              <a:rect l="l" t="t" r="r" b="b"/>
              <a:pathLst>
                <a:path w="28422" h="5600" extrusionOk="0">
                  <a:moveTo>
                    <a:pt x="25624" y="714"/>
                  </a:moveTo>
                  <a:cubicBezTo>
                    <a:pt x="26773" y="714"/>
                    <a:pt x="27709" y="1650"/>
                    <a:pt x="27709" y="2798"/>
                  </a:cubicBezTo>
                  <a:cubicBezTo>
                    <a:pt x="27709" y="3950"/>
                    <a:pt x="26773" y="4886"/>
                    <a:pt x="25624" y="4886"/>
                  </a:cubicBezTo>
                  <a:lnTo>
                    <a:pt x="2801" y="4886"/>
                  </a:lnTo>
                  <a:cubicBezTo>
                    <a:pt x="1648" y="4886"/>
                    <a:pt x="713" y="3950"/>
                    <a:pt x="713" y="2798"/>
                  </a:cubicBezTo>
                  <a:cubicBezTo>
                    <a:pt x="713" y="1650"/>
                    <a:pt x="1648" y="714"/>
                    <a:pt x="2801" y="714"/>
                  </a:cubicBezTo>
                  <a:close/>
                  <a:moveTo>
                    <a:pt x="2801" y="1"/>
                  </a:moveTo>
                  <a:cubicBezTo>
                    <a:pt x="1256" y="1"/>
                    <a:pt x="1" y="1256"/>
                    <a:pt x="1" y="2798"/>
                  </a:cubicBezTo>
                  <a:cubicBezTo>
                    <a:pt x="1" y="4344"/>
                    <a:pt x="1256" y="5599"/>
                    <a:pt x="2801" y="5599"/>
                  </a:cubicBezTo>
                  <a:lnTo>
                    <a:pt x="25624" y="5599"/>
                  </a:lnTo>
                  <a:cubicBezTo>
                    <a:pt x="27166" y="5599"/>
                    <a:pt x="28421" y="4344"/>
                    <a:pt x="28421" y="2798"/>
                  </a:cubicBezTo>
                  <a:cubicBezTo>
                    <a:pt x="28421" y="1256"/>
                    <a:pt x="27166" y="1"/>
                    <a:pt x="25624" y="1"/>
                  </a:cubicBezTo>
                  <a:close/>
                </a:path>
              </a:pathLst>
            </a:custGeom>
            <a:solidFill>
              <a:srgbClr val="3325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lt1"/>
                </a:solidFill>
              </a:endParaRPr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7897052" y="890176"/>
              <a:ext cx="697081" cy="137425"/>
            </a:xfrm>
            <a:custGeom>
              <a:avLst/>
              <a:gdLst/>
              <a:ahLst/>
              <a:cxnLst/>
              <a:rect l="l" t="t" r="r" b="b"/>
              <a:pathLst>
                <a:path w="21071" h="4154" extrusionOk="0">
                  <a:moveTo>
                    <a:pt x="18995" y="531"/>
                  </a:moveTo>
                  <a:cubicBezTo>
                    <a:pt x="19848" y="531"/>
                    <a:pt x="20540" y="1227"/>
                    <a:pt x="20540" y="2079"/>
                  </a:cubicBezTo>
                  <a:cubicBezTo>
                    <a:pt x="20540" y="2931"/>
                    <a:pt x="19848" y="3624"/>
                    <a:pt x="18995" y="3624"/>
                  </a:cubicBezTo>
                  <a:lnTo>
                    <a:pt x="2076" y="3624"/>
                  </a:lnTo>
                  <a:cubicBezTo>
                    <a:pt x="1224" y="3624"/>
                    <a:pt x="528" y="2931"/>
                    <a:pt x="528" y="2079"/>
                  </a:cubicBezTo>
                  <a:cubicBezTo>
                    <a:pt x="528" y="1227"/>
                    <a:pt x="1224" y="531"/>
                    <a:pt x="2076" y="531"/>
                  </a:cubicBezTo>
                  <a:close/>
                  <a:moveTo>
                    <a:pt x="2076" y="1"/>
                  </a:moveTo>
                  <a:cubicBezTo>
                    <a:pt x="930" y="1"/>
                    <a:pt x="1" y="933"/>
                    <a:pt x="1" y="2079"/>
                  </a:cubicBezTo>
                  <a:cubicBezTo>
                    <a:pt x="1" y="3221"/>
                    <a:pt x="930" y="4153"/>
                    <a:pt x="2076" y="4153"/>
                  </a:cubicBezTo>
                  <a:lnTo>
                    <a:pt x="18995" y="4153"/>
                  </a:lnTo>
                  <a:cubicBezTo>
                    <a:pt x="20137" y="4153"/>
                    <a:pt x="21070" y="3221"/>
                    <a:pt x="21070" y="2079"/>
                  </a:cubicBezTo>
                  <a:cubicBezTo>
                    <a:pt x="21070" y="933"/>
                    <a:pt x="20137" y="1"/>
                    <a:pt x="18995" y="1"/>
                  </a:cubicBezTo>
                  <a:close/>
                </a:path>
              </a:pathLst>
            </a:custGeom>
            <a:solidFill>
              <a:srgbClr val="3325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lt1"/>
                </a:solidFill>
              </a:endParaRPr>
            </a:p>
          </p:txBody>
        </p:sp>
      </p:grpSp>
      <p:grpSp>
        <p:nvGrpSpPr>
          <p:cNvPr id="59" name="Google Shape;59;p5"/>
          <p:cNvGrpSpPr/>
          <p:nvPr/>
        </p:nvGrpSpPr>
        <p:grpSpPr>
          <a:xfrm>
            <a:off x="8667818" y="6198118"/>
            <a:ext cx="653895" cy="34564"/>
            <a:chOff x="5612829" y="1068195"/>
            <a:chExt cx="437291" cy="25606"/>
          </a:xfrm>
        </p:grpSpPr>
        <p:sp>
          <p:nvSpPr>
            <p:cNvPr id="60" name="Google Shape;60;p5"/>
            <p:cNvSpPr/>
            <p:nvPr/>
          </p:nvSpPr>
          <p:spPr>
            <a:xfrm>
              <a:off x="5795715" y="1068195"/>
              <a:ext cx="254404" cy="25606"/>
            </a:xfrm>
            <a:custGeom>
              <a:avLst/>
              <a:gdLst/>
              <a:ahLst/>
              <a:cxnLst/>
              <a:rect l="l" t="t" r="r" b="b"/>
              <a:pathLst>
                <a:path w="7690" h="774" extrusionOk="0">
                  <a:moveTo>
                    <a:pt x="3814" y="0"/>
                  </a:moveTo>
                  <a:cubicBezTo>
                    <a:pt x="2646" y="0"/>
                    <a:pt x="1489" y="20"/>
                    <a:pt x="350" y="60"/>
                  </a:cubicBezTo>
                  <a:cubicBezTo>
                    <a:pt x="154" y="68"/>
                    <a:pt x="0" y="234"/>
                    <a:pt x="7" y="430"/>
                  </a:cubicBezTo>
                  <a:cubicBezTo>
                    <a:pt x="13" y="621"/>
                    <a:pt x="170" y="774"/>
                    <a:pt x="359" y="774"/>
                  </a:cubicBezTo>
                  <a:cubicBezTo>
                    <a:pt x="365" y="774"/>
                    <a:pt x="371" y="774"/>
                    <a:pt x="376" y="773"/>
                  </a:cubicBezTo>
                  <a:cubicBezTo>
                    <a:pt x="1505" y="733"/>
                    <a:pt x="2653" y="713"/>
                    <a:pt x="3813" y="713"/>
                  </a:cubicBezTo>
                  <a:cubicBezTo>
                    <a:pt x="4972" y="713"/>
                    <a:pt x="6143" y="733"/>
                    <a:pt x="7317" y="773"/>
                  </a:cubicBezTo>
                  <a:lnTo>
                    <a:pt x="7326" y="773"/>
                  </a:lnTo>
                  <a:cubicBezTo>
                    <a:pt x="7520" y="773"/>
                    <a:pt x="7676" y="620"/>
                    <a:pt x="7683" y="427"/>
                  </a:cubicBezTo>
                  <a:cubicBezTo>
                    <a:pt x="7689" y="231"/>
                    <a:pt x="7536" y="68"/>
                    <a:pt x="7340" y="60"/>
                  </a:cubicBezTo>
                  <a:cubicBezTo>
                    <a:pt x="6159" y="20"/>
                    <a:pt x="4981" y="0"/>
                    <a:pt x="3814" y="0"/>
                  </a:cubicBezTo>
                  <a:close/>
                </a:path>
              </a:pathLst>
            </a:custGeom>
            <a:solidFill>
              <a:srgbClr val="3325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lt1"/>
                </a:solidFill>
              </a:endParaRPr>
            </a:p>
          </p:txBody>
        </p:sp>
        <p:sp>
          <p:nvSpPr>
            <p:cNvPr id="61" name="Google Shape;61;p5"/>
            <p:cNvSpPr/>
            <p:nvPr/>
          </p:nvSpPr>
          <p:spPr>
            <a:xfrm>
              <a:off x="5612829" y="1070180"/>
              <a:ext cx="107320" cy="23621"/>
            </a:xfrm>
            <a:custGeom>
              <a:avLst/>
              <a:gdLst/>
              <a:ahLst/>
              <a:cxnLst/>
              <a:rect l="l" t="t" r="r" b="b"/>
              <a:pathLst>
                <a:path w="3244" h="714" extrusionOk="0">
                  <a:moveTo>
                    <a:pt x="357" y="0"/>
                  </a:moveTo>
                  <a:cubicBezTo>
                    <a:pt x="161" y="0"/>
                    <a:pt x="1" y="160"/>
                    <a:pt x="1" y="357"/>
                  </a:cubicBezTo>
                  <a:cubicBezTo>
                    <a:pt x="1" y="553"/>
                    <a:pt x="161" y="713"/>
                    <a:pt x="357" y="713"/>
                  </a:cubicBezTo>
                  <a:lnTo>
                    <a:pt x="2888" y="713"/>
                  </a:lnTo>
                  <a:cubicBezTo>
                    <a:pt x="3084" y="713"/>
                    <a:pt x="3244" y="553"/>
                    <a:pt x="3244" y="357"/>
                  </a:cubicBezTo>
                  <a:cubicBezTo>
                    <a:pt x="3244" y="160"/>
                    <a:pt x="3084" y="0"/>
                    <a:pt x="2888" y="0"/>
                  </a:cubicBezTo>
                  <a:close/>
                </a:path>
              </a:pathLst>
            </a:custGeom>
            <a:solidFill>
              <a:srgbClr val="3325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lt1"/>
                </a:solidFill>
              </a:endParaRPr>
            </a:p>
          </p:txBody>
        </p:sp>
      </p:grpSp>
      <p:grpSp>
        <p:nvGrpSpPr>
          <p:cNvPr id="62" name="Google Shape;62;p5"/>
          <p:cNvGrpSpPr/>
          <p:nvPr/>
        </p:nvGrpSpPr>
        <p:grpSpPr>
          <a:xfrm>
            <a:off x="896385" y="643918"/>
            <a:ext cx="653895" cy="34564"/>
            <a:chOff x="5612829" y="768560"/>
            <a:chExt cx="437291" cy="25606"/>
          </a:xfrm>
        </p:grpSpPr>
        <p:sp>
          <p:nvSpPr>
            <p:cNvPr id="63" name="Google Shape;63;p5"/>
            <p:cNvSpPr/>
            <p:nvPr/>
          </p:nvSpPr>
          <p:spPr>
            <a:xfrm>
              <a:off x="5795715" y="768560"/>
              <a:ext cx="254404" cy="25606"/>
            </a:xfrm>
            <a:custGeom>
              <a:avLst/>
              <a:gdLst/>
              <a:ahLst/>
              <a:cxnLst/>
              <a:rect l="l" t="t" r="r" b="b"/>
              <a:pathLst>
                <a:path w="7690" h="774" extrusionOk="0">
                  <a:moveTo>
                    <a:pt x="3814" y="0"/>
                  </a:moveTo>
                  <a:cubicBezTo>
                    <a:pt x="2646" y="0"/>
                    <a:pt x="1489" y="20"/>
                    <a:pt x="350" y="60"/>
                  </a:cubicBezTo>
                  <a:cubicBezTo>
                    <a:pt x="154" y="68"/>
                    <a:pt x="0" y="234"/>
                    <a:pt x="7" y="430"/>
                  </a:cubicBezTo>
                  <a:cubicBezTo>
                    <a:pt x="13" y="621"/>
                    <a:pt x="170" y="774"/>
                    <a:pt x="359" y="774"/>
                  </a:cubicBezTo>
                  <a:cubicBezTo>
                    <a:pt x="365" y="774"/>
                    <a:pt x="371" y="774"/>
                    <a:pt x="376" y="773"/>
                  </a:cubicBezTo>
                  <a:cubicBezTo>
                    <a:pt x="1505" y="733"/>
                    <a:pt x="2653" y="713"/>
                    <a:pt x="3813" y="713"/>
                  </a:cubicBezTo>
                  <a:cubicBezTo>
                    <a:pt x="4972" y="713"/>
                    <a:pt x="6143" y="733"/>
                    <a:pt x="7317" y="773"/>
                  </a:cubicBezTo>
                  <a:lnTo>
                    <a:pt x="7326" y="773"/>
                  </a:lnTo>
                  <a:cubicBezTo>
                    <a:pt x="7520" y="773"/>
                    <a:pt x="7676" y="620"/>
                    <a:pt x="7683" y="427"/>
                  </a:cubicBezTo>
                  <a:cubicBezTo>
                    <a:pt x="7689" y="231"/>
                    <a:pt x="7536" y="68"/>
                    <a:pt x="7340" y="60"/>
                  </a:cubicBezTo>
                  <a:cubicBezTo>
                    <a:pt x="6159" y="20"/>
                    <a:pt x="4981" y="0"/>
                    <a:pt x="3814" y="0"/>
                  </a:cubicBezTo>
                  <a:close/>
                </a:path>
              </a:pathLst>
            </a:custGeom>
            <a:solidFill>
              <a:srgbClr val="3325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lt1"/>
                </a:solidFill>
              </a:endParaRPr>
            </a:p>
          </p:txBody>
        </p:sp>
        <p:sp>
          <p:nvSpPr>
            <p:cNvPr id="64" name="Google Shape;64;p5"/>
            <p:cNvSpPr/>
            <p:nvPr/>
          </p:nvSpPr>
          <p:spPr>
            <a:xfrm>
              <a:off x="5612829" y="770545"/>
              <a:ext cx="107320" cy="23621"/>
            </a:xfrm>
            <a:custGeom>
              <a:avLst/>
              <a:gdLst/>
              <a:ahLst/>
              <a:cxnLst/>
              <a:rect l="l" t="t" r="r" b="b"/>
              <a:pathLst>
                <a:path w="3244" h="714" extrusionOk="0">
                  <a:moveTo>
                    <a:pt x="357" y="0"/>
                  </a:moveTo>
                  <a:cubicBezTo>
                    <a:pt x="161" y="0"/>
                    <a:pt x="1" y="160"/>
                    <a:pt x="1" y="357"/>
                  </a:cubicBezTo>
                  <a:cubicBezTo>
                    <a:pt x="1" y="553"/>
                    <a:pt x="161" y="713"/>
                    <a:pt x="357" y="713"/>
                  </a:cubicBezTo>
                  <a:lnTo>
                    <a:pt x="2888" y="713"/>
                  </a:lnTo>
                  <a:cubicBezTo>
                    <a:pt x="3084" y="713"/>
                    <a:pt x="3244" y="553"/>
                    <a:pt x="3244" y="357"/>
                  </a:cubicBezTo>
                  <a:cubicBezTo>
                    <a:pt x="3244" y="160"/>
                    <a:pt x="3084" y="0"/>
                    <a:pt x="2888" y="0"/>
                  </a:cubicBezTo>
                  <a:close/>
                </a:path>
              </a:pathLst>
            </a:custGeom>
            <a:solidFill>
              <a:srgbClr val="3325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l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675135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B8D273B-E0F2-48D6-82C5-A850BEDC69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91212" y="992378"/>
            <a:ext cx="3192296" cy="3192297"/>
          </a:xfrm>
          <a:custGeom>
            <a:avLst/>
            <a:gdLst>
              <a:gd name="connsiteX0" fmla="*/ 1596148 w 3192296"/>
              <a:gd name="connsiteY0" fmla="*/ 0 h 3192297"/>
              <a:gd name="connsiteX1" fmla="*/ 1890961 w 3192296"/>
              <a:gd name="connsiteY1" fmla="*/ 122116 h 3192297"/>
              <a:gd name="connsiteX2" fmla="*/ 3070181 w 3192296"/>
              <a:gd name="connsiteY2" fmla="*/ 1301336 h 3192297"/>
              <a:gd name="connsiteX3" fmla="*/ 3070181 w 3192296"/>
              <a:gd name="connsiteY3" fmla="*/ 1890962 h 3192297"/>
              <a:gd name="connsiteX4" fmla="*/ 1890961 w 3192296"/>
              <a:gd name="connsiteY4" fmla="*/ 3070182 h 3192297"/>
              <a:gd name="connsiteX5" fmla="*/ 1301334 w 3192296"/>
              <a:gd name="connsiteY5" fmla="*/ 3070182 h 3192297"/>
              <a:gd name="connsiteX6" fmla="*/ 122115 w 3192296"/>
              <a:gd name="connsiteY6" fmla="*/ 1890962 h 3192297"/>
              <a:gd name="connsiteX7" fmla="*/ 122115 w 3192296"/>
              <a:gd name="connsiteY7" fmla="*/ 1301336 h 3192297"/>
              <a:gd name="connsiteX8" fmla="*/ 1301334 w 3192296"/>
              <a:gd name="connsiteY8" fmla="*/ 122116 h 3192297"/>
              <a:gd name="connsiteX9" fmla="*/ 1596148 w 3192296"/>
              <a:gd name="connsiteY9" fmla="*/ 0 h 3192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92296" h="3192297">
                <a:moveTo>
                  <a:pt x="1596148" y="0"/>
                </a:moveTo>
                <a:cubicBezTo>
                  <a:pt x="1702849" y="0"/>
                  <a:pt x="1809551" y="40706"/>
                  <a:pt x="1890961" y="122116"/>
                </a:cubicBezTo>
                <a:lnTo>
                  <a:pt x="3070181" y="1301336"/>
                </a:lnTo>
                <a:cubicBezTo>
                  <a:pt x="3233002" y="1464157"/>
                  <a:pt x="3233002" y="1728141"/>
                  <a:pt x="3070181" y="1890962"/>
                </a:cubicBezTo>
                <a:lnTo>
                  <a:pt x="1890961" y="3070182"/>
                </a:lnTo>
                <a:cubicBezTo>
                  <a:pt x="1728140" y="3233003"/>
                  <a:pt x="1464156" y="3233003"/>
                  <a:pt x="1301334" y="3070182"/>
                </a:cubicBezTo>
                <a:lnTo>
                  <a:pt x="122115" y="1890962"/>
                </a:lnTo>
                <a:cubicBezTo>
                  <a:pt x="-40706" y="1728141"/>
                  <a:pt x="-40706" y="1464157"/>
                  <a:pt x="122115" y="1301336"/>
                </a:cubicBezTo>
                <a:lnTo>
                  <a:pt x="1301334" y="122116"/>
                </a:lnTo>
                <a:cubicBezTo>
                  <a:pt x="1382745" y="40706"/>
                  <a:pt x="1489446" y="0"/>
                  <a:pt x="159614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E6901F7-E91B-4261-BB2C-599D1DC326F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550241" y="3493006"/>
            <a:ext cx="3192296" cy="3192297"/>
          </a:xfrm>
          <a:custGeom>
            <a:avLst/>
            <a:gdLst>
              <a:gd name="connsiteX0" fmla="*/ 1596148 w 3192296"/>
              <a:gd name="connsiteY0" fmla="*/ 0 h 3192297"/>
              <a:gd name="connsiteX1" fmla="*/ 1890962 w 3192296"/>
              <a:gd name="connsiteY1" fmla="*/ 122116 h 3192297"/>
              <a:gd name="connsiteX2" fmla="*/ 3070181 w 3192296"/>
              <a:gd name="connsiteY2" fmla="*/ 1301336 h 3192297"/>
              <a:gd name="connsiteX3" fmla="*/ 3070181 w 3192296"/>
              <a:gd name="connsiteY3" fmla="*/ 1890963 h 3192297"/>
              <a:gd name="connsiteX4" fmla="*/ 1890962 w 3192296"/>
              <a:gd name="connsiteY4" fmla="*/ 3070182 h 3192297"/>
              <a:gd name="connsiteX5" fmla="*/ 1301334 w 3192296"/>
              <a:gd name="connsiteY5" fmla="*/ 3070182 h 3192297"/>
              <a:gd name="connsiteX6" fmla="*/ 122115 w 3192296"/>
              <a:gd name="connsiteY6" fmla="*/ 1890963 h 3192297"/>
              <a:gd name="connsiteX7" fmla="*/ 122115 w 3192296"/>
              <a:gd name="connsiteY7" fmla="*/ 1301336 h 3192297"/>
              <a:gd name="connsiteX8" fmla="*/ 1301334 w 3192296"/>
              <a:gd name="connsiteY8" fmla="*/ 122116 h 3192297"/>
              <a:gd name="connsiteX9" fmla="*/ 1596148 w 3192296"/>
              <a:gd name="connsiteY9" fmla="*/ 0 h 3192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92296" h="3192297">
                <a:moveTo>
                  <a:pt x="1596148" y="0"/>
                </a:moveTo>
                <a:cubicBezTo>
                  <a:pt x="1702850" y="0"/>
                  <a:pt x="1809551" y="40706"/>
                  <a:pt x="1890962" y="122116"/>
                </a:cubicBezTo>
                <a:lnTo>
                  <a:pt x="3070181" y="1301336"/>
                </a:lnTo>
                <a:cubicBezTo>
                  <a:pt x="3233002" y="1464157"/>
                  <a:pt x="3233002" y="1728141"/>
                  <a:pt x="3070181" y="1890963"/>
                </a:cubicBezTo>
                <a:lnTo>
                  <a:pt x="1890962" y="3070182"/>
                </a:lnTo>
                <a:cubicBezTo>
                  <a:pt x="1728140" y="3233003"/>
                  <a:pt x="1464156" y="3233003"/>
                  <a:pt x="1301334" y="3070182"/>
                </a:cubicBezTo>
                <a:lnTo>
                  <a:pt x="122115" y="1890963"/>
                </a:lnTo>
                <a:cubicBezTo>
                  <a:pt x="-40706" y="1728141"/>
                  <a:pt x="-40706" y="1464157"/>
                  <a:pt x="122115" y="1301336"/>
                </a:cubicBezTo>
                <a:lnTo>
                  <a:pt x="1301334" y="122116"/>
                </a:lnTo>
                <a:cubicBezTo>
                  <a:pt x="1382745" y="40706"/>
                  <a:pt x="1489446" y="0"/>
                  <a:pt x="1596148" y="0"/>
                </a:cubicBezTo>
                <a:close/>
              </a:path>
            </a:pathLst>
          </a:custGeom>
          <a:effectLst>
            <a:outerShdw blurRad="622300" dist="584200" sx="102000" sy="102000" algn="ctr" rotWithShape="0">
              <a:prstClr val="black">
                <a:alpha val="3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953968"/>
      </p:ext>
    </p:extLst>
  </p:cSld>
  <p:clrMapOvr>
    <a:masterClrMapping/>
  </p:clrMapOvr>
  <p:transition spd="slow" advClick="0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4476816"/>
      </p:ext>
    </p:extLst>
  </p:cSld>
  <p:clrMapOvr>
    <a:masterClrMapping/>
  </p:clrMapOvr>
  <p:transition spd="slow" advClick="0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ef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3BB6D6A-00BA-4BA7-BD62-C99DFDE29B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3048000" cy="6858000"/>
          </a:xfrm>
          <a:custGeom>
            <a:avLst/>
            <a:gdLst>
              <a:gd name="connsiteX0" fmla="*/ 0 w 3048000"/>
              <a:gd name="connsiteY0" fmla="*/ 0 h 6858000"/>
              <a:gd name="connsiteX1" fmla="*/ 3048000 w 3048000"/>
              <a:gd name="connsiteY1" fmla="*/ 0 h 6858000"/>
              <a:gd name="connsiteX2" fmla="*/ 3048000 w 3048000"/>
              <a:gd name="connsiteY2" fmla="*/ 6858000 h 6858000"/>
              <a:gd name="connsiteX3" fmla="*/ 0 w 3048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8000" h="6858000">
                <a:moveTo>
                  <a:pt x="0" y="0"/>
                </a:moveTo>
                <a:lnTo>
                  <a:pt x="3048000" y="0"/>
                </a:lnTo>
                <a:lnTo>
                  <a:pt x="3048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BBA960D-62C7-45B2-8CEF-D14187CF8B7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47999" y="-1"/>
            <a:ext cx="3048000" cy="6858000"/>
          </a:xfrm>
          <a:custGeom>
            <a:avLst/>
            <a:gdLst>
              <a:gd name="connsiteX0" fmla="*/ 0 w 3048000"/>
              <a:gd name="connsiteY0" fmla="*/ 0 h 6858000"/>
              <a:gd name="connsiteX1" fmla="*/ 3048000 w 3048000"/>
              <a:gd name="connsiteY1" fmla="*/ 0 h 6858000"/>
              <a:gd name="connsiteX2" fmla="*/ 3048000 w 3048000"/>
              <a:gd name="connsiteY2" fmla="*/ 6858000 h 6858000"/>
              <a:gd name="connsiteX3" fmla="*/ 0 w 3048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8000" h="6858000">
                <a:moveTo>
                  <a:pt x="0" y="0"/>
                </a:moveTo>
                <a:lnTo>
                  <a:pt x="3048000" y="0"/>
                </a:lnTo>
                <a:lnTo>
                  <a:pt x="3048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494DFE99-0E02-4BDD-A8B2-B0D11BAE504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3048000" cy="6858000"/>
          </a:xfrm>
          <a:custGeom>
            <a:avLst/>
            <a:gdLst>
              <a:gd name="connsiteX0" fmla="*/ 0 w 3048000"/>
              <a:gd name="connsiteY0" fmla="*/ 0 h 6858000"/>
              <a:gd name="connsiteX1" fmla="*/ 3048000 w 3048000"/>
              <a:gd name="connsiteY1" fmla="*/ 0 h 6858000"/>
              <a:gd name="connsiteX2" fmla="*/ 3048000 w 3048000"/>
              <a:gd name="connsiteY2" fmla="*/ 6858000 h 6858000"/>
              <a:gd name="connsiteX3" fmla="*/ 0 w 3048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8000" h="6858000">
                <a:moveTo>
                  <a:pt x="0" y="0"/>
                </a:moveTo>
                <a:lnTo>
                  <a:pt x="3048000" y="0"/>
                </a:lnTo>
                <a:lnTo>
                  <a:pt x="3048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60817D41-4758-4EA8-8996-E56DBB8BAF7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3999" y="0"/>
            <a:ext cx="3048000" cy="6858000"/>
          </a:xfrm>
          <a:custGeom>
            <a:avLst/>
            <a:gdLst>
              <a:gd name="connsiteX0" fmla="*/ 0 w 3048000"/>
              <a:gd name="connsiteY0" fmla="*/ 0 h 6858000"/>
              <a:gd name="connsiteX1" fmla="*/ 3048000 w 3048000"/>
              <a:gd name="connsiteY1" fmla="*/ 0 h 6858000"/>
              <a:gd name="connsiteX2" fmla="*/ 3048000 w 3048000"/>
              <a:gd name="connsiteY2" fmla="*/ 6858000 h 6858000"/>
              <a:gd name="connsiteX3" fmla="*/ 0 w 3048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48000" h="6858000">
                <a:moveTo>
                  <a:pt x="0" y="0"/>
                </a:moveTo>
                <a:lnTo>
                  <a:pt x="3048000" y="0"/>
                </a:lnTo>
                <a:lnTo>
                  <a:pt x="3048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933268"/>
      </p:ext>
    </p:extLst>
  </p:cSld>
  <p:clrMapOvr>
    <a:masterClrMapping/>
  </p:clrMapOvr>
  <p:transition spd="slow" advClick="0"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C5F023D-6465-4CE9-BD7A-F97701446B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509956" y="-1"/>
            <a:ext cx="10093570" cy="6858000"/>
          </a:xfrm>
          <a:custGeom>
            <a:avLst/>
            <a:gdLst>
              <a:gd name="connsiteX0" fmla="*/ 5046786 w 10093570"/>
              <a:gd name="connsiteY0" fmla="*/ 0 h 6858000"/>
              <a:gd name="connsiteX1" fmla="*/ 10093570 w 10093570"/>
              <a:gd name="connsiteY1" fmla="*/ 0 h 6858000"/>
              <a:gd name="connsiteX2" fmla="*/ 5046786 w 10093570"/>
              <a:gd name="connsiteY2" fmla="*/ 6858000 h 6858000"/>
              <a:gd name="connsiteX3" fmla="*/ 5046785 w 10093570"/>
              <a:gd name="connsiteY3" fmla="*/ 0 h 6858000"/>
              <a:gd name="connsiteX4" fmla="*/ 5046785 w 10093570"/>
              <a:gd name="connsiteY4" fmla="*/ 6858000 h 6858000"/>
              <a:gd name="connsiteX5" fmla="*/ 0 w 1009357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93570" h="6858000">
                <a:moveTo>
                  <a:pt x="5046786" y="0"/>
                </a:moveTo>
                <a:lnTo>
                  <a:pt x="10093570" y="0"/>
                </a:lnTo>
                <a:lnTo>
                  <a:pt x="5046786" y="6858000"/>
                </a:lnTo>
                <a:close/>
                <a:moveTo>
                  <a:pt x="5046785" y="0"/>
                </a:moveTo>
                <a:lnTo>
                  <a:pt x="5046785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798817"/>
      </p:ext>
    </p:extLst>
  </p:cSld>
  <p:clrMapOvr>
    <a:masterClrMapping/>
  </p:clrMapOvr>
  <p:transition spd="slow" advClick="0"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109A45E-6835-4B9A-8301-DB519B000A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5045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5F6F7FC-78F8-4734-B0C6-A702D0B3A20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77345" y="1039091"/>
            <a:ext cx="7876308" cy="7876308"/>
          </a:xfrm>
          <a:custGeom>
            <a:avLst/>
            <a:gdLst>
              <a:gd name="connsiteX0" fmla="*/ 3938154 w 7876308"/>
              <a:gd name="connsiteY0" fmla="*/ 2369272 h 7876308"/>
              <a:gd name="connsiteX1" fmla="*/ 2369272 w 7876308"/>
              <a:gd name="connsiteY1" fmla="*/ 3938154 h 7876308"/>
              <a:gd name="connsiteX2" fmla="*/ 3938154 w 7876308"/>
              <a:gd name="connsiteY2" fmla="*/ 5507036 h 7876308"/>
              <a:gd name="connsiteX3" fmla="*/ 5507036 w 7876308"/>
              <a:gd name="connsiteY3" fmla="*/ 3938154 h 7876308"/>
              <a:gd name="connsiteX4" fmla="*/ 3938154 w 7876308"/>
              <a:gd name="connsiteY4" fmla="*/ 2369272 h 7876308"/>
              <a:gd name="connsiteX5" fmla="*/ 3938154 w 7876308"/>
              <a:gd name="connsiteY5" fmla="*/ 0 h 7876308"/>
              <a:gd name="connsiteX6" fmla="*/ 7876308 w 7876308"/>
              <a:gd name="connsiteY6" fmla="*/ 3938154 h 7876308"/>
              <a:gd name="connsiteX7" fmla="*/ 3938154 w 7876308"/>
              <a:gd name="connsiteY7" fmla="*/ 7876308 h 7876308"/>
              <a:gd name="connsiteX8" fmla="*/ 0 w 7876308"/>
              <a:gd name="connsiteY8" fmla="*/ 3938154 h 7876308"/>
              <a:gd name="connsiteX9" fmla="*/ 3938154 w 7876308"/>
              <a:gd name="connsiteY9" fmla="*/ 0 h 787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76308" h="7876308">
                <a:moveTo>
                  <a:pt x="3938154" y="2369272"/>
                </a:moveTo>
                <a:cubicBezTo>
                  <a:pt x="3071684" y="2369272"/>
                  <a:pt x="2369272" y="3071684"/>
                  <a:pt x="2369272" y="3938154"/>
                </a:cubicBezTo>
                <a:cubicBezTo>
                  <a:pt x="2369272" y="4804624"/>
                  <a:pt x="3071684" y="5507036"/>
                  <a:pt x="3938154" y="5507036"/>
                </a:cubicBezTo>
                <a:cubicBezTo>
                  <a:pt x="4804624" y="5507036"/>
                  <a:pt x="5507036" y="4804624"/>
                  <a:pt x="5507036" y="3938154"/>
                </a:cubicBezTo>
                <a:cubicBezTo>
                  <a:pt x="5507036" y="3071684"/>
                  <a:pt x="4804624" y="2369272"/>
                  <a:pt x="3938154" y="2369272"/>
                </a:cubicBezTo>
                <a:close/>
                <a:moveTo>
                  <a:pt x="3938154" y="0"/>
                </a:moveTo>
                <a:cubicBezTo>
                  <a:pt x="6113136" y="0"/>
                  <a:pt x="7876308" y="1763172"/>
                  <a:pt x="7876308" y="3938154"/>
                </a:cubicBezTo>
                <a:cubicBezTo>
                  <a:pt x="7876308" y="6113136"/>
                  <a:pt x="6113136" y="7876308"/>
                  <a:pt x="3938154" y="7876308"/>
                </a:cubicBezTo>
                <a:cubicBezTo>
                  <a:pt x="1763172" y="7876308"/>
                  <a:pt x="0" y="6113136"/>
                  <a:pt x="0" y="3938154"/>
                </a:cubicBezTo>
                <a:cubicBezTo>
                  <a:pt x="0" y="1763172"/>
                  <a:pt x="1763172" y="0"/>
                  <a:pt x="393815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6243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6C24EA0-1DED-43D2-A1A3-15A7AFA22E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6638" y="727363"/>
            <a:ext cx="3671455" cy="5091545"/>
          </a:xfrm>
          <a:custGeom>
            <a:avLst/>
            <a:gdLst>
              <a:gd name="connsiteX0" fmla="*/ 0 w 3671455"/>
              <a:gd name="connsiteY0" fmla="*/ 0 h 5091545"/>
              <a:gd name="connsiteX1" fmla="*/ 3671455 w 3671455"/>
              <a:gd name="connsiteY1" fmla="*/ 0 h 5091545"/>
              <a:gd name="connsiteX2" fmla="*/ 3671455 w 3671455"/>
              <a:gd name="connsiteY2" fmla="*/ 5091545 h 5091545"/>
              <a:gd name="connsiteX3" fmla="*/ 0 w 3671455"/>
              <a:gd name="connsiteY3" fmla="*/ 5091545 h 5091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1455" h="5091545">
                <a:moveTo>
                  <a:pt x="0" y="0"/>
                </a:moveTo>
                <a:lnTo>
                  <a:pt x="3671455" y="0"/>
                </a:lnTo>
                <a:lnTo>
                  <a:pt x="3671455" y="5091545"/>
                </a:lnTo>
                <a:lnTo>
                  <a:pt x="0" y="509154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56E4B6D-ACAE-41C5-8820-702E80BA65E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289472" y="727363"/>
            <a:ext cx="2105890" cy="2667091"/>
          </a:xfrm>
          <a:custGeom>
            <a:avLst/>
            <a:gdLst>
              <a:gd name="connsiteX0" fmla="*/ 0 w 2105890"/>
              <a:gd name="connsiteY0" fmla="*/ 0 h 2667091"/>
              <a:gd name="connsiteX1" fmla="*/ 2105890 w 2105890"/>
              <a:gd name="connsiteY1" fmla="*/ 0 h 2667091"/>
              <a:gd name="connsiteX2" fmla="*/ 2105890 w 2105890"/>
              <a:gd name="connsiteY2" fmla="*/ 2667091 h 2667091"/>
              <a:gd name="connsiteX3" fmla="*/ 0 w 2105890"/>
              <a:gd name="connsiteY3" fmla="*/ 2667091 h 2667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5890" h="2667091">
                <a:moveTo>
                  <a:pt x="0" y="0"/>
                </a:moveTo>
                <a:lnTo>
                  <a:pt x="2105890" y="0"/>
                </a:lnTo>
                <a:lnTo>
                  <a:pt x="2105890" y="2667091"/>
                </a:lnTo>
                <a:lnTo>
                  <a:pt x="0" y="266709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3236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855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28436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5509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rgbClr val="F3F3F3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56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9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grpSp>
        <p:nvGrpSpPr>
          <p:cNvPr id="67" name="Google Shape;67;p6"/>
          <p:cNvGrpSpPr/>
          <p:nvPr/>
        </p:nvGrpSpPr>
        <p:grpSpPr>
          <a:xfrm flipH="1">
            <a:off x="1421436" y="506545"/>
            <a:ext cx="10110011" cy="5726136"/>
            <a:chOff x="1066077" y="379909"/>
            <a:chExt cx="7582508" cy="4294602"/>
          </a:xfrm>
        </p:grpSpPr>
        <p:grpSp>
          <p:nvGrpSpPr>
            <p:cNvPr id="68" name="Google Shape;68;p6"/>
            <p:cNvGrpSpPr/>
            <p:nvPr/>
          </p:nvGrpSpPr>
          <p:grpSpPr>
            <a:xfrm>
              <a:off x="6618039" y="379909"/>
              <a:ext cx="2030545" cy="596756"/>
              <a:chOff x="6783571" y="438153"/>
              <a:chExt cx="1810562" cy="589447"/>
            </a:xfrm>
          </p:grpSpPr>
          <p:sp>
            <p:nvSpPr>
              <p:cNvPr id="69" name="Google Shape;69;p6"/>
              <p:cNvSpPr/>
              <p:nvPr/>
            </p:nvSpPr>
            <p:spPr>
              <a:xfrm>
                <a:off x="6966457" y="768560"/>
                <a:ext cx="254404" cy="256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774" extrusionOk="0">
                    <a:moveTo>
                      <a:pt x="3814" y="0"/>
                    </a:moveTo>
                    <a:cubicBezTo>
                      <a:pt x="2646" y="0"/>
                      <a:pt x="1489" y="20"/>
                      <a:pt x="350" y="60"/>
                    </a:cubicBezTo>
                    <a:cubicBezTo>
                      <a:pt x="154" y="68"/>
                      <a:pt x="0" y="234"/>
                      <a:pt x="7" y="430"/>
                    </a:cubicBezTo>
                    <a:cubicBezTo>
                      <a:pt x="13" y="621"/>
                      <a:pt x="170" y="774"/>
                      <a:pt x="359" y="774"/>
                    </a:cubicBezTo>
                    <a:cubicBezTo>
                      <a:pt x="365" y="774"/>
                      <a:pt x="371" y="774"/>
                      <a:pt x="376" y="773"/>
                    </a:cubicBezTo>
                    <a:cubicBezTo>
                      <a:pt x="1505" y="733"/>
                      <a:pt x="2653" y="713"/>
                      <a:pt x="3813" y="713"/>
                    </a:cubicBezTo>
                    <a:cubicBezTo>
                      <a:pt x="4972" y="713"/>
                      <a:pt x="6143" y="733"/>
                      <a:pt x="7317" y="773"/>
                    </a:cubicBezTo>
                    <a:lnTo>
                      <a:pt x="7326" y="773"/>
                    </a:lnTo>
                    <a:cubicBezTo>
                      <a:pt x="7520" y="773"/>
                      <a:pt x="7676" y="620"/>
                      <a:pt x="7683" y="427"/>
                    </a:cubicBezTo>
                    <a:cubicBezTo>
                      <a:pt x="7689" y="231"/>
                      <a:pt x="7536" y="68"/>
                      <a:pt x="7340" y="60"/>
                    </a:cubicBezTo>
                    <a:cubicBezTo>
                      <a:pt x="6159" y="20"/>
                      <a:pt x="4981" y="0"/>
                      <a:pt x="3814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70" name="Google Shape;70;p6"/>
              <p:cNvSpPr/>
              <p:nvPr/>
            </p:nvSpPr>
            <p:spPr>
              <a:xfrm>
                <a:off x="6783571" y="770545"/>
                <a:ext cx="107320" cy="23621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714" extrusionOk="0">
                    <a:moveTo>
                      <a:pt x="357" y="0"/>
                    </a:moveTo>
                    <a:cubicBezTo>
                      <a:pt x="161" y="0"/>
                      <a:pt x="1" y="160"/>
                      <a:pt x="1" y="357"/>
                    </a:cubicBezTo>
                    <a:cubicBezTo>
                      <a:pt x="1" y="553"/>
                      <a:pt x="161" y="713"/>
                      <a:pt x="357" y="713"/>
                    </a:cubicBezTo>
                    <a:lnTo>
                      <a:pt x="2888" y="713"/>
                    </a:lnTo>
                    <a:cubicBezTo>
                      <a:pt x="3084" y="713"/>
                      <a:pt x="3244" y="553"/>
                      <a:pt x="3244" y="357"/>
                    </a:cubicBezTo>
                    <a:cubicBezTo>
                      <a:pt x="3244" y="160"/>
                      <a:pt x="3084" y="0"/>
                      <a:pt x="2888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71" name="Google Shape;71;p6"/>
              <p:cNvSpPr/>
              <p:nvPr/>
            </p:nvSpPr>
            <p:spPr>
              <a:xfrm>
                <a:off x="6956764" y="438153"/>
                <a:ext cx="940271" cy="185262"/>
              </a:xfrm>
              <a:custGeom>
                <a:avLst/>
                <a:gdLst/>
                <a:ahLst/>
                <a:cxnLst/>
                <a:rect l="l" t="t" r="r" b="b"/>
                <a:pathLst>
                  <a:path w="28422" h="5600" extrusionOk="0">
                    <a:moveTo>
                      <a:pt x="25624" y="714"/>
                    </a:moveTo>
                    <a:cubicBezTo>
                      <a:pt x="26773" y="714"/>
                      <a:pt x="27709" y="1650"/>
                      <a:pt x="27709" y="2798"/>
                    </a:cubicBezTo>
                    <a:cubicBezTo>
                      <a:pt x="27709" y="3950"/>
                      <a:pt x="26773" y="4886"/>
                      <a:pt x="25624" y="4886"/>
                    </a:cubicBezTo>
                    <a:lnTo>
                      <a:pt x="2801" y="4886"/>
                    </a:lnTo>
                    <a:cubicBezTo>
                      <a:pt x="1648" y="4886"/>
                      <a:pt x="713" y="3950"/>
                      <a:pt x="713" y="2798"/>
                    </a:cubicBezTo>
                    <a:cubicBezTo>
                      <a:pt x="713" y="1650"/>
                      <a:pt x="1648" y="714"/>
                      <a:pt x="2801" y="714"/>
                    </a:cubicBezTo>
                    <a:close/>
                    <a:moveTo>
                      <a:pt x="2801" y="1"/>
                    </a:moveTo>
                    <a:cubicBezTo>
                      <a:pt x="1256" y="1"/>
                      <a:pt x="1" y="1256"/>
                      <a:pt x="1" y="2798"/>
                    </a:cubicBezTo>
                    <a:cubicBezTo>
                      <a:pt x="1" y="4344"/>
                      <a:pt x="1256" y="5599"/>
                      <a:pt x="2801" y="5599"/>
                    </a:cubicBezTo>
                    <a:lnTo>
                      <a:pt x="25624" y="5599"/>
                    </a:lnTo>
                    <a:cubicBezTo>
                      <a:pt x="27166" y="5599"/>
                      <a:pt x="28421" y="4344"/>
                      <a:pt x="28421" y="2798"/>
                    </a:cubicBezTo>
                    <a:cubicBezTo>
                      <a:pt x="28421" y="1256"/>
                      <a:pt x="27166" y="1"/>
                      <a:pt x="25624" y="1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72" name="Google Shape;72;p6"/>
              <p:cNvSpPr/>
              <p:nvPr/>
            </p:nvSpPr>
            <p:spPr>
              <a:xfrm>
                <a:off x="7897052" y="890176"/>
                <a:ext cx="697081" cy="137425"/>
              </a:xfrm>
              <a:custGeom>
                <a:avLst/>
                <a:gdLst/>
                <a:ahLst/>
                <a:cxnLst/>
                <a:rect l="l" t="t" r="r" b="b"/>
                <a:pathLst>
                  <a:path w="21071" h="4154" extrusionOk="0">
                    <a:moveTo>
                      <a:pt x="18995" y="531"/>
                    </a:moveTo>
                    <a:cubicBezTo>
                      <a:pt x="19848" y="531"/>
                      <a:pt x="20540" y="1227"/>
                      <a:pt x="20540" y="2079"/>
                    </a:cubicBezTo>
                    <a:cubicBezTo>
                      <a:pt x="20540" y="2931"/>
                      <a:pt x="19848" y="3624"/>
                      <a:pt x="18995" y="3624"/>
                    </a:cubicBezTo>
                    <a:lnTo>
                      <a:pt x="2076" y="3624"/>
                    </a:lnTo>
                    <a:cubicBezTo>
                      <a:pt x="1224" y="3624"/>
                      <a:pt x="528" y="2931"/>
                      <a:pt x="528" y="2079"/>
                    </a:cubicBezTo>
                    <a:cubicBezTo>
                      <a:pt x="528" y="1227"/>
                      <a:pt x="1224" y="531"/>
                      <a:pt x="2076" y="531"/>
                    </a:cubicBezTo>
                    <a:close/>
                    <a:moveTo>
                      <a:pt x="2076" y="1"/>
                    </a:moveTo>
                    <a:cubicBezTo>
                      <a:pt x="930" y="1"/>
                      <a:pt x="1" y="933"/>
                      <a:pt x="1" y="2079"/>
                    </a:cubicBezTo>
                    <a:cubicBezTo>
                      <a:pt x="1" y="3221"/>
                      <a:pt x="930" y="4153"/>
                      <a:pt x="2076" y="4153"/>
                    </a:cubicBezTo>
                    <a:lnTo>
                      <a:pt x="18995" y="4153"/>
                    </a:lnTo>
                    <a:cubicBezTo>
                      <a:pt x="20137" y="4153"/>
                      <a:pt x="21070" y="3221"/>
                      <a:pt x="21070" y="2079"/>
                    </a:cubicBezTo>
                    <a:cubicBezTo>
                      <a:pt x="21070" y="933"/>
                      <a:pt x="20137" y="1"/>
                      <a:pt x="18995" y="1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</p:grpSp>
        <p:grpSp>
          <p:nvGrpSpPr>
            <p:cNvPr id="73" name="Google Shape;73;p6"/>
            <p:cNvGrpSpPr/>
            <p:nvPr/>
          </p:nvGrpSpPr>
          <p:grpSpPr>
            <a:xfrm>
              <a:off x="6894652" y="4648588"/>
              <a:ext cx="490421" cy="25923"/>
              <a:chOff x="5612829" y="1068195"/>
              <a:chExt cx="437291" cy="25606"/>
            </a:xfrm>
          </p:grpSpPr>
          <p:sp>
            <p:nvSpPr>
              <p:cNvPr id="74" name="Google Shape;74;p6"/>
              <p:cNvSpPr/>
              <p:nvPr/>
            </p:nvSpPr>
            <p:spPr>
              <a:xfrm>
                <a:off x="5795715" y="1068195"/>
                <a:ext cx="254404" cy="256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774" extrusionOk="0">
                    <a:moveTo>
                      <a:pt x="3814" y="0"/>
                    </a:moveTo>
                    <a:cubicBezTo>
                      <a:pt x="2646" y="0"/>
                      <a:pt x="1489" y="20"/>
                      <a:pt x="350" y="60"/>
                    </a:cubicBezTo>
                    <a:cubicBezTo>
                      <a:pt x="154" y="68"/>
                      <a:pt x="0" y="234"/>
                      <a:pt x="7" y="430"/>
                    </a:cubicBezTo>
                    <a:cubicBezTo>
                      <a:pt x="13" y="621"/>
                      <a:pt x="170" y="774"/>
                      <a:pt x="359" y="774"/>
                    </a:cubicBezTo>
                    <a:cubicBezTo>
                      <a:pt x="365" y="774"/>
                      <a:pt x="371" y="774"/>
                      <a:pt x="376" y="773"/>
                    </a:cubicBezTo>
                    <a:cubicBezTo>
                      <a:pt x="1505" y="733"/>
                      <a:pt x="2653" y="713"/>
                      <a:pt x="3813" y="713"/>
                    </a:cubicBezTo>
                    <a:cubicBezTo>
                      <a:pt x="4972" y="713"/>
                      <a:pt x="6143" y="733"/>
                      <a:pt x="7317" y="773"/>
                    </a:cubicBezTo>
                    <a:lnTo>
                      <a:pt x="7326" y="773"/>
                    </a:lnTo>
                    <a:cubicBezTo>
                      <a:pt x="7520" y="773"/>
                      <a:pt x="7676" y="620"/>
                      <a:pt x="7683" y="427"/>
                    </a:cubicBezTo>
                    <a:cubicBezTo>
                      <a:pt x="7689" y="231"/>
                      <a:pt x="7536" y="68"/>
                      <a:pt x="7340" y="60"/>
                    </a:cubicBezTo>
                    <a:cubicBezTo>
                      <a:pt x="6159" y="20"/>
                      <a:pt x="4981" y="0"/>
                      <a:pt x="3814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75" name="Google Shape;75;p6"/>
              <p:cNvSpPr/>
              <p:nvPr/>
            </p:nvSpPr>
            <p:spPr>
              <a:xfrm>
                <a:off x="5612829" y="1070180"/>
                <a:ext cx="107320" cy="23621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714" extrusionOk="0">
                    <a:moveTo>
                      <a:pt x="357" y="0"/>
                    </a:moveTo>
                    <a:cubicBezTo>
                      <a:pt x="161" y="0"/>
                      <a:pt x="1" y="160"/>
                      <a:pt x="1" y="357"/>
                    </a:cubicBezTo>
                    <a:cubicBezTo>
                      <a:pt x="1" y="553"/>
                      <a:pt x="161" y="713"/>
                      <a:pt x="357" y="713"/>
                    </a:cubicBezTo>
                    <a:lnTo>
                      <a:pt x="2888" y="713"/>
                    </a:lnTo>
                    <a:cubicBezTo>
                      <a:pt x="3084" y="713"/>
                      <a:pt x="3244" y="553"/>
                      <a:pt x="3244" y="357"/>
                    </a:cubicBezTo>
                    <a:cubicBezTo>
                      <a:pt x="3244" y="160"/>
                      <a:pt x="3084" y="0"/>
                      <a:pt x="2888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</p:grpSp>
        <p:grpSp>
          <p:nvGrpSpPr>
            <p:cNvPr id="76" name="Google Shape;76;p6"/>
            <p:cNvGrpSpPr/>
            <p:nvPr/>
          </p:nvGrpSpPr>
          <p:grpSpPr>
            <a:xfrm>
              <a:off x="1066077" y="482938"/>
              <a:ext cx="490421" cy="25923"/>
              <a:chOff x="5612829" y="768560"/>
              <a:chExt cx="437291" cy="25606"/>
            </a:xfrm>
          </p:grpSpPr>
          <p:sp>
            <p:nvSpPr>
              <p:cNvPr id="77" name="Google Shape;77;p6"/>
              <p:cNvSpPr/>
              <p:nvPr/>
            </p:nvSpPr>
            <p:spPr>
              <a:xfrm>
                <a:off x="5795715" y="768560"/>
                <a:ext cx="254404" cy="256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774" extrusionOk="0">
                    <a:moveTo>
                      <a:pt x="3814" y="0"/>
                    </a:moveTo>
                    <a:cubicBezTo>
                      <a:pt x="2646" y="0"/>
                      <a:pt x="1489" y="20"/>
                      <a:pt x="350" y="60"/>
                    </a:cubicBezTo>
                    <a:cubicBezTo>
                      <a:pt x="154" y="68"/>
                      <a:pt x="0" y="234"/>
                      <a:pt x="7" y="430"/>
                    </a:cubicBezTo>
                    <a:cubicBezTo>
                      <a:pt x="13" y="621"/>
                      <a:pt x="170" y="774"/>
                      <a:pt x="359" y="774"/>
                    </a:cubicBezTo>
                    <a:cubicBezTo>
                      <a:pt x="365" y="774"/>
                      <a:pt x="371" y="774"/>
                      <a:pt x="376" y="773"/>
                    </a:cubicBezTo>
                    <a:cubicBezTo>
                      <a:pt x="1505" y="733"/>
                      <a:pt x="2653" y="713"/>
                      <a:pt x="3813" y="713"/>
                    </a:cubicBezTo>
                    <a:cubicBezTo>
                      <a:pt x="4972" y="713"/>
                      <a:pt x="6143" y="733"/>
                      <a:pt x="7317" y="773"/>
                    </a:cubicBezTo>
                    <a:lnTo>
                      <a:pt x="7326" y="773"/>
                    </a:lnTo>
                    <a:cubicBezTo>
                      <a:pt x="7520" y="773"/>
                      <a:pt x="7676" y="620"/>
                      <a:pt x="7683" y="427"/>
                    </a:cubicBezTo>
                    <a:cubicBezTo>
                      <a:pt x="7689" y="231"/>
                      <a:pt x="7536" y="68"/>
                      <a:pt x="7340" y="60"/>
                    </a:cubicBezTo>
                    <a:cubicBezTo>
                      <a:pt x="6159" y="20"/>
                      <a:pt x="4981" y="0"/>
                      <a:pt x="3814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78" name="Google Shape;78;p6"/>
              <p:cNvSpPr/>
              <p:nvPr/>
            </p:nvSpPr>
            <p:spPr>
              <a:xfrm>
                <a:off x="5612829" y="770545"/>
                <a:ext cx="107320" cy="23621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714" extrusionOk="0">
                    <a:moveTo>
                      <a:pt x="357" y="0"/>
                    </a:moveTo>
                    <a:cubicBezTo>
                      <a:pt x="161" y="0"/>
                      <a:pt x="1" y="160"/>
                      <a:pt x="1" y="357"/>
                    </a:cubicBezTo>
                    <a:cubicBezTo>
                      <a:pt x="1" y="553"/>
                      <a:pt x="161" y="713"/>
                      <a:pt x="357" y="713"/>
                    </a:cubicBezTo>
                    <a:lnTo>
                      <a:pt x="2888" y="713"/>
                    </a:lnTo>
                    <a:cubicBezTo>
                      <a:pt x="3084" y="713"/>
                      <a:pt x="3244" y="553"/>
                      <a:pt x="3244" y="357"/>
                    </a:cubicBezTo>
                    <a:cubicBezTo>
                      <a:pt x="3244" y="160"/>
                      <a:pt x="3084" y="0"/>
                      <a:pt x="2888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9238869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41103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00900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20183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915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Lato" panose="020F0502020204030203" pitchFamily="34" charset="0"/>
              </a:defRPr>
            </a:lvl1pPr>
          </a:lstStyle>
          <a:p>
            <a:fld id="{B4C71EC6-210F-42DE-9C53-41977AD35B3D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ato" panose="020F0502020204030203" pitchFamily="34" charset="0"/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Lato" panose="020F0502020204030203" pitchFamily="34" charset="0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3484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32542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33447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109A45E-6835-4B9A-8301-DB519B000A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704506"/>
      </p:ext>
    </p:extLst>
  </p:cSld>
  <p:clrMapOvr>
    <a:masterClrMapping/>
  </p:clrMapOvr>
  <p:transition spd="slow" advClick="0">
    <p:wip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39E56F5-4A95-4A54-BE4C-C9CCAC1F3C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2637569"/>
            <a:ext cx="8899523" cy="4238080"/>
          </a:xfrm>
          <a:custGeom>
            <a:avLst/>
            <a:gdLst>
              <a:gd name="connsiteX0" fmla="*/ 2357804 w 8899523"/>
              <a:gd name="connsiteY0" fmla="*/ 699 h 4238080"/>
              <a:gd name="connsiteX1" fmla="*/ 8899523 w 8899523"/>
              <a:gd name="connsiteY1" fmla="*/ 4219967 h 4238080"/>
              <a:gd name="connsiteX2" fmla="*/ 8878434 w 8899523"/>
              <a:gd name="connsiteY2" fmla="*/ 4238080 h 4238080"/>
              <a:gd name="connsiteX3" fmla="*/ 0 w 8899523"/>
              <a:gd name="connsiteY3" fmla="*/ 4216659 h 4238080"/>
              <a:gd name="connsiteX4" fmla="*/ 0 w 8899523"/>
              <a:gd name="connsiteY4" fmla="*/ 1039371 h 4238080"/>
              <a:gd name="connsiteX5" fmla="*/ 2357804 w 8899523"/>
              <a:gd name="connsiteY5" fmla="*/ 699 h 423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99523" h="4238080">
                <a:moveTo>
                  <a:pt x="2357804" y="699"/>
                </a:moveTo>
                <a:cubicBezTo>
                  <a:pt x="4753089" y="-62802"/>
                  <a:pt x="4953947" y="4219967"/>
                  <a:pt x="8899523" y="4219967"/>
                </a:cubicBezTo>
                <a:cubicBezTo>
                  <a:pt x="8892646" y="4225952"/>
                  <a:pt x="8885311" y="4232095"/>
                  <a:pt x="8878434" y="4238080"/>
                </a:cubicBezTo>
                <a:lnTo>
                  <a:pt x="0" y="4216659"/>
                </a:lnTo>
                <a:lnTo>
                  <a:pt x="0" y="1039371"/>
                </a:lnTo>
                <a:cubicBezTo>
                  <a:pt x="994095" y="315470"/>
                  <a:pt x="1747240" y="16885"/>
                  <a:pt x="2357804" y="69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179032"/>
      </p:ext>
    </p:extLst>
  </p:cSld>
  <p:clrMapOvr>
    <a:masterClrMapping/>
  </p:clrMapOvr>
  <p:transition spd="slow" advClick="0">
    <p:wip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5F6F7FC-78F8-4734-B0C6-A702D0B3A20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77345" y="1039091"/>
            <a:ext cx="7876308" cy="7876308"/>
          </a:xfrm>
          <a:custGeom>
            <a:avLst/>
            <a:gdLst>
              <a:gd name="connsiteX0" fmla="*/ 3938154 w 7876308"/>
              <a:gd name="connsiteY0" fmla="*/ 2369272 h 7876308"/>
              <a:gd name="connsiteX1" fmla="*/ 2369272 w 7876308"/>
              <a:gd name="connsiteY1" fmla="*/ 3938154 h 7876308"/>
              <a:gd name="connsiteX2" fmla="*/ 3938154 w 7876308"/>
              <a:gd name="connsiteY2" fmla="*/ 5507036 h 7876308"/>
              <a:gd name="connsiteX3" fmla="*/ 5507036 w 7876308"/>
              <a:gd name="connsiteY3" fmla="*/ 3938154 h 7876308"/>
              <a:gd name="connsiteX4" fmla="*/ 3938154 w 7876308"/>
              <a:gd name="connsiteY4" fmla="*/ 2369272 h 7876308"/>
              <a:gd name="connsiteX5" fmla="*/ 3938154 w 7876308"/>
              <a:gd name="connsiteY5" fmla="*/ 0 h 7876308"/>
              <a:gd name="connsiteX6" fmla="*/ 7876308 w 7876308"/>
              <a:gd name="connsiteY6" fmla="*/ 3938154 h 7876308"/>
              <a:gd name="connsiteX7" fmla="*/ 3938154 w 7876308"/>
              <a:gd name="connsiteY7" fmla="*/ 7876308 h 7876308"/>
              <a:gd name="connsiteX8" fmla="*/ 0 w 7876308"/>
              <a:gd name="connsiteY8" fmla="*/ 3938154 h 7876308"/>
              <a:gd name="connsiteX9" fmla="*/ 3938154 w 7876308"/>
              <a:gd name="connsiteY9" fmla="*/ 0 h 787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76308" h="7876308">
                <a:moveTo>
                  <a:pt x="3938154" y="2369272"/>
                </a:moveTo>
                <a:cubicBezTo>
                  <a:pt x="3071684" y="2369272"/>
                  <a:pt x="2369272" y="3071684"/>
                  <a:pt x="2369272" y="3938154"/>
                </a:cubicBezTo>
                <a:cubicBezTo>
                  <a:pt x="2369272" y="4804624"/>
                  <a:pt x="3071684" y="5507036"/>
                  <a:pt x="3938154" y="5507036"/>
                </a:cubicBezTo>
                <a:cubicBezTo>
                  <a:pt x="4804624" y="5507036"/>
                  <a:pt x="5507036" y="4804624"/>
                  <a:pt x="5507036" y="3938154"/>
                </a:cubicBezTo>
                <a:cubicBezTo>
                  <a:pt x="5507036" y="3071684"/>
                  <a:pt x="4804624" y="2369272"/>
                  <a:pt x="3938154" y="2369272"/>
                </a:cubicBezTo>
                <a:close/>
                <a:moveTo>
                  <a:pt x="3938154" y="0"/>
                </a:moveTo>
                <a:cubicBezTo>
                  <a:pt x="6113136" y="0"/>
                  <a:pt x="7876308" y="1763172"/>
                  <a:pt x="7876308" y="3938154"/>
                </a:cubicBezTo>
                <a:cubicBezTo>
                  <a:pt x="7876308" y="6113136"/>
                  <a:pt x="6113136" y="7876308"/>
                  <a:pt x="3938154" y="7876308"/>
                </a:cubicBezTo>
                <a:cubicBezTo>
                  <a:pt x="1763172" y="7876308"/>
                  <a:pt x="0" y="6113136"/>
                  <a:pt x="0" y="3938154"/>
                </a:cubicBezTo>
                <a:cubicBezTo>
                  <a:pt x="0" y="1763172"/>
                  <a:pt x="1763172" y="0"/>
                  <a:pt x="393815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656725"/>
      </p:ext>
    </p:extLst>
  </p:cSld>
  <p:clrMapOvr>
    <a:masterClrMapping/>
  </p:clrMapOvr>
  <p:transition spd="slow" advClick="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rgbClr val="F3F3F3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7"/>
          <p:cNvSpPr/>
          <p:nvPr/>
        </p:nvSpPr>
        <p:spPr>
          <a:xfrm rot="10800000" flipH="1">
            <a:off x="-967267" y="118"/>
            <a:ext cx="9398296" cy="6914049"/>
          </a:xfrm>
          <a:custGeom>
            <a:avLst/>
            <a:gdLst/>
            <a:ahLst/>
            <a:cxnLst/>
            <a:rect l="l" t="t" r="r" b="b"/>
            <a:pathLst>
              <a:path w="63837" h="46963" extrusionOk="0">
                <a:moveTo>
                  <a:pt x="4706" y="1"/>
                </a:moveTo>
                <a:cubicBezTo>
                  <a:pt x="4462" y="1"/>
                  <a:pt x="4214" y="11"/>
                  <a:pt x="3966" y="31"/>
                </a:cubicBezTo>
                <a:cubicBezTo>
                  <a:pt x="2549" y="208"/>
                  <a:pt x="1194" y="677"/>
                  <a:pt x="1" y="1380"/>
                </a:cubicBezTo>
                <a:lnTo>
                  <a:pt x="1" y="46962"/>
                </a:lnTo>
                <a:lnTo>
                  <a:pt x="59752" y="46962"/>
                </a:lnTo>
                <a:cubicBezTo>
                  <a:pt x="63836" y="36875"/>
                  <a:pt x="63031" y="26241"/>
                  <a:pt x="59107" y="19736"/>
                </a:cubicBezTo>
                <a:cubicBezTo>
                  <a:pt x="55628" y="13970"/>
                  <a:pt x="47934" y="11695"/>
                  <a:pt x="40684" y="11695"/>
                </a:cubicBezTo>
                <a:cubicBezTo>
                  <a:pt x="36610" y="11695"/>
                  <a:pt x="32679" y="12411"/>
                  <a:pt x="29711" y="13634"/>
                </a:cubicBezTo>
                <a:cubicBezTo>
                  <a:pt x="27444" y="14524"/>
                  <a:pt x="25746" y="14983"/>
                  <a:pt x="24342" y="14983"/>
                </a:cubicBezTo>
                <a:cubicBezTo>
                  <a:pt x="21533" y="14983"/>
                  <a:pt x="19916" y="13149"/>
                  <a:pt x="17324" y="9262"/>
                </a:cubicBezTo>
                <a:cubicBezTo>
                  <a:pt x="14534" y="5077"/>
                  <a:pt x="10186" y="1"/>
                  <a:pt x="4706" y="1"/>
                </a:cubicBezTo>
                <a:close/>
              </a:path>
            </a:pathLst>
          </a:custGeom>
          <a:solidFill>
            <a:srgbClr val="FFC5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" name="Google Shape;81;p7"/>
          <p:cNvSpPr/>
          <p:nvPr/>
        </p:nvSpPr>
        <p:spPr>
          <a:xfrm flipH="1">
            <a:off x="1296290" y="69"/>
            <a:ext cx="9599425" cy="2972092"/>
          </a:xfrm>
          <a:custGeom>
            <a:avLst/>
            <a:gdLst/>
            <a:ahLst/>
            <a:cxnLst/>
            <a:rect l="l" t="t" r="r" b="b"/>
            <a:pathLst>
              <a:path w="106071" h="32842" extrusionOk="0">
                <a:moveTo>
                  <a:pt x="0" y="0"/>
                </a:moveTo>
                <a:cubicBezTo>
                  <a:pt x="268" y="12588"/>
                  <a:pt x="3048" y="30882"/>
                  <a:pt x="17958" y="32682"/>
                </a:cubicBezTo>
                <a:cubicBezTo>
                  <a:pt x="18773" y="32791"/>
                  <a:pt x="19551" y="32842"/>
                  <a:pt x="20296" y="32842"/>
                </a:cubicBezTo>
                <a:cubicBezTo>
                  <a:pt x="28772" y="32842"/>
                  <a:pt x="33080" y="26197"/>
                  <a:pt x="40843" y="23689"/>
                </a:cubicBezTo>
                <a:cubicBezTo>
                  <a:pt x="42422" y="23190"/>
                  <a:pt x="43927" y="22969"/>
                  <a:pt x="45385" y="22969"/>
                </a:cubicBezTo>
                <a:cubicBezTo>
                  <a:pt x="49458" y="22969"/>
                  <a:pt x="53175" y="24682"/>
                  <a:pt x="57190" y="26686"/>
                </a:cubicBezTo>
                <a:cubicBezTo>
                  <a:pt x="63231" y="29543"/>
                  <a:pt x="69625" y="31249"/>
                  <a:pt x="75784" y="31249"/>
                </a:cubicBezTo>
                <a:cubicBezTo>
                  <a:pt x="84905" y="31249"/>
                  <a:pt x="93511" y="27512"/>
                  <a:pt x="99691" y="18244"/>
                </a:cubicBezTo>
                <a:cubicBezTo>
                  <a:pt x="103145" y="12944"/>
                  <a:pt x="105819" y="6482"/>
                  <a:pt x="106071" y="0"/>
                </a:cubicBezTo>
                <a:close/>
              </a:path>
            </a:pathLst>
          </a:custGeom>
          <a:solidFill>
            <a:srgbClr val="FFDE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" name="Google Shape;82;p7"/>
          <p:cNvSpPr txBox="1">
            <a:spLocks noGrp="1"/>
          </p:cNvSpPr>
          <p:nvPr>
            <p:ph type="title"/>
          </p:nvPr>
        </p:nvSpPr>
        <p:spPr>
          <a:xfrm>
            <a:off x="960000" y="2543233"/>
            <a:ext cx="52904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53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3" name="Google Shape;83;p7"/>
          <p:cNvSpPr txBox="1">
            <a:spLocks noGrp="1"/>
          </p:cNvSpPr>
          <p:nvPr>
            <p:ph type="body" idx="1"/>
          </p:nvPr>
        </p:nvSpPr>
        <p:spPr>
          <a:xfrm>
            <a:off x="960000" y="3429000"/>
            <a:ext cx="4751600" cy="209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372524" rtl="0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 sz="1867"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1219170" lvl="1" indent="-372524" rtl="0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○"/>
              <a:defRPr sz="1600"/>
            </a:lvl2pPr>
            <a:lvl3pPr marL="1828754" lvl="2" indent="-372524" rtl="0">
              <a:spcBef>
                <a:spcPts val="2133"/>
              </a:spcBef>
              <a:spcAft>
                <a:spcPts val="0"/>
              </a:spcAft>
              <a:buSzPts val="800"/>
              <a:buFont typeface="Open Sans"/>
              <a:buChar char="■"/>
              <a:defRPr sz="1600"/>
            </a:lvl3pPr>
            <a:lvl4pPr marL="2438339" lvl="3" indent="-372524" rtl="0">
              <a:spcBef>
                <a:spcPts val="2133"/>
              </a:spcBef>
              <a:spcAft>
                <a:spcPts val="0"/>
              </a:spcAft>
              <a:buSzPts val="800"/>
              <a:buFont typeface="Open Sans"/>
              <a:buChar char="●"/>
              <a:defRPr sz="1600"/>
            </a:lvl4pPr>
            <a:lvl5pPr marL="3047924" lvl="4" indent="-397923" rtl="0">
              <a:spcBef>
                <a:spcPts val="2133"/>
              </a:spcBef>
              <a:spcAft>
                <a:spcPts val="0"/>
              </a:spcAft>
              <a:buSzPts val="1100"/>
              <a:buFont typeface="Open Sans"/>
              <a:buChar char="○"/>
              <a:defRPr sz="1600"/>
            </a:lvl5pPr>
            <a:lvl6pPr marL="3657509" lvl="5" indent="-397923" rtl="0">
              <a:spcBef>
                <a:spcPts val="2133"/>
              </a:spcBef>
              <a:spcAft>
                <a:spcPts val="0"/>
              </a:spcAft>
              <a:buSzPts val="1100"/>
              <a:buFont typeface="Open Sans"/>
              <a:buChar char="■"/>
              <a:defRPr sz="1600"/>
            </a:lvl6pPr>
            <a:lvl7pPr marL="4267093" lvl="6" indent="-364058" rtl="0">
              <a:spcBef>
                <a:spcPts val="2133"/>
              </a:spcBef>
              <a:spcAft>
                <a:spcPts val="0"/>
              </a:spcAft>
              <a:buSzPts val="700"/>
              <a:buFont typeface="Open Sans"/>
              <a:buChar char="●"/>
              <a:defRPr sz="1600"/>
            </a:lvl7pPr>
            <a:lvl8pPr marL="4876678" lvl="7" indent="-364058" rtl="0">
              <a:spcBef>
                <a:spcPts val="2133"/>
              </a:spcBef>
              <a:spcAft>
                <a:spcPts val="0"/>
              </a:spcAft>
              <a:buSzPts val="700"/>
              <a:buFont typeface="Open Sans"/>
              <a:buChar char="○"/>
              <a:defRPr sz="1600"/>
            </a:lvl8pPr>
            <a:lvl9pPr marL="5486263" lvl="8" indent="-355591" rtl="0">
              <a:spcBef>
                <a:spcPts val="2133"/>
              </a:spcBef>
              <a:spcAft>
                <a:spcPts val="2133"/>
              </a:spcAft>
              <a:buSzPts val="600"/>
              <a:buFont typeface="Open Sans"/>
              <a:buChar char="■"/>
              <a:defRPr sz="1600"/>
            </a:lvl9pPr>
          </a:lstStyle>
          <a:p>
            <a:endParaRPr/>
          </a:p>
        </p:txBody>
      </p:sp>
      <p:grpSp>
        <p:nvGrpSpPr>
          <p:cNvPr id="84" name="Google Shape;84;p7"/>
          <p:cNvGrpSpPr/>
          <p:nvPr/>
        </p:nvGrpSpPr>
        <p:grpSpPr>
          <a:xfrm flipH="1">
            <a:off x="1421436" y="506545"/>
            <a:ext cx="10110011" cy="5726136"/>
            <a:chOff x="1066077" y="379909"/>
            <a:chExt cx="7582508" cy="4294602"/>
          </a:xfrm>
        </p:grpSpPr>
        <p:grpSp>
          <p:nvGrpSpPr>
            <p:cNvPr id="85" name="Google Shape;85;p7"/>
            <p:cNvGrpSpPr/>
            <p:nvPr/>
          </p:nvGrpSpPr>
          <p:grpSpPr>
            <a:xfrm>
              <a:off x="6618039" y="379909"/>
              <a:ext cx="2030545" cy="596756"/>
              <a:chOff x="6783571" y="438153"/>
              <a:chExt cx="1810562" cy="589447"/>
            </a:xfrm>
          </p:grpSpPr>
          <p:sp>
            <p:nvSpPr>
              <p:cNvPr id="86" name="Google Shape;86;p7"/>
              <p:cNvSpPr/>
              <p:nvPr/>
            </p:nvSpPr>
            <p:spPr>
              <a:xfrm>
                <a:off x="6966457" y="768560"/>
                <a:ext cx="254404" cy="256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774" extrusionOk="0">
                    <a:moveTo>
                      <a:pt x="3814" y="0"/>
                    </a:moveTo>
                    <a:cubicBezTo>
                      <a:pt x="2646" y="0"/>
                      <a:pt x="1489" y="20"/>
                      <a:pt x="350" y="60"/>
                    </a:cubicBezTo>
                    <a:cubicBezTo>
                      <a:pt x="154" y="68"/>
                      <a:pt x="0" y="234"/>
                      <a:pt x="7" y="430"/>
                    </a:cubicBezTo>
                    <a:cubicBezTo>
                      <a:pt x="13" y="621"/>
                      <a:pt x="170" y="774"/>
                      <a:pt x="359" y="774"/>
                    </a:cubicBezTo>
                    <a:cubicBezTo>
                      <a:pt x="365" y="774"/>
                      <a:pt x="371" y="774"/>
                      <a:pt x="376" y="773"/>
                    </a:cubicBezTo>
                    <a:cubicBezTo>
                      <a:pt x="1505" y="733"/>
                      <a:pt x="2653" y="713"/>
                      <a:pt x="3813" y="713"/>
                    </a:cubicBezTo>
                    <a:cubicBezTo>
                      <a:pt x="4972" y="713"/>
                      <a:pt x="6143" y="733"/>
                      <a:pt x="7317" y="773"/>
                    </a:cubicBezTo>
                    <a:lnTo>
                      <a:pt x="7326" y="773"/>
                    </a:lnTo>
                    <a:cubicBezTo>
                      <a:pt x="7520" y="773"/>
                      <a:pt x="7676" y="620"/>
                      <a:pt x="7683" y="427"/>
                    </a:cubicBezTo>
                    <a:cubicBezTo>
                      <a:pt x="7689" y="231"/>
                      <a:pt x="7536" y="68"/>
                      <a:pt x="7340" y="60"/>
                    </a:cubicBezTo>
                    <a:cubicBezTo>
                      <a:pt x="6159" y="20"/>
                      <a:pt x="4981" y="0"/>
                      <a:pt x="3814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lt1"/>
                  </a:solidFill>
                </a:endParaRPr>
              </a:p>
            </p:txBody>
          </p:sp>
          <p:sp>
            <p:nvSpPr>
              <p:cNvPr id="87" name="Google Shape;87;p7"/>
              <p:cNvSpPr/>
              <p:nvPr/>
            </p:nvSpPr>
            <p:spPr>
              <a:xfrm>
                <a:off x="6783571" y="770545"/>
                <a:ext cx="107320" cy="23621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714" extrusionOk="0">
                    <a:moveTo>
                      <a:pt x="357" y="0"/>
                    </a:moveTo>
                    <a:cubicBezTo>
                      <a:pt x="161" y="0"/>
                      <a:pt x="1" y="160"/>
                      <a:pt x="1" y="357"/>
                    </a:cubicBezTo>
                    <a:cubicBezTo>
                      <a:pt x="1" y="553"/>
                      <a:pt x="161" y="713"/>
                      <a:pt x="357" y="713"/>
                    </a:cubicBezTo>
                    <a:lnTo>
                      <a:pt x="2888" y="713"/>
                    </a:lnTo>
                    <a:cubicBezTo>
                      <a:pt x="3084" y="713"/>
                      <a:pt x="3244" y="553"/>
                      <a:pt x="3244" y="357"/>
                    </a:cubicBezTo>
                    <a:cubicBezTo>
                      <a:pt x="3244" y="160"/>
                      <a:pt x="3084" y="0"/>
                      <a:pt x="2888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lt1"/>
                  </a:solidFill>
                </a:endParaRPr>
              </a:p>
            </p:txBody>
          </p:sp>
          <p:sp>
            <p:nvSpPr>
              <p:cNvPr id="88" name="Google Shape;88;p7"/>
              <p:cNvSpPr/>
              <p:nvPr/>
            </p:nvSpPr>
            <p:spPr>
              <a:xfrm>
                <a:off x="6956764" y="438153"/>
                <a:ext cx="940271" cy="185262"/>
              </a:xfrm>
              <a:custGeom>
                <a:avLst/>
                <a:gdLst/>
                <a:ahLst/>
                <a:cxnLst/>
                <a:rect l="l" t="t" r="r" b="b"/>
                <a:pathLst>
                  <a:path w="28422" h="5600" extrusionOk="0">
                    <a:moveTo>
                      <a:pt x="25624" y="714"/>
                    </a:moveTo>
                    <a:cubicBezTo>
                      <a:pt x="26773" y="714"/>
                      <a:pt x="27709" y="1650"/>
                      <a:pt x="27709" y="2798"/>
                    </a:cubicBezTo>
                    <a:cubicBezTo>
                      <a:pt x="27709" y="3950"/>
                      <a:pt x="26773" y="4886"/>
                      <a:pt x="25624" y="4886"/>
                    </a:cubicBezTo>
                    <a:lnTo>
                      <a:pt x="2801" y="4886"/>
                    </a:lnTo>
                    <a:cubicBezTo>
                      <a:pt x="1648" y="4886"/>
                      <a:pt x="713" y="3950"/>
                      <a:pt x="713" y="2798"/>
                    </a:cubicBezTo>
                    <a:cubicBezTo>
                      <a:pt x="713" y="1650"/>
                      <a:pt x="1648" y="714"/>
                      <a:pt x="2801" y="714"/>
                    </a:cubicBezTo>
                    <a:close/>
                    <a:moveTo>
                      <a:pt x="2801" y="1"/>
                    </a:moveTo>
                    <a:cubicBezTo>
                      <a:pt x="1256" y="1"/>
                      <a:pt x="1" y="1256"/>
                      <a:pt x="1" y="2798"/>
                    </a:cubicBezTo>
                    <a:cubicBezTo>
                      <a:pt x="1" y="4344"/>
                      <a:pt x="1256" y="5599"/>
                      <a:pt x="2801" y="5599"/>
                    </a:cubicBezTo>
                    <a:lnTo>
                      <a:pt x="25624" y="5599"/>
                    </a:lnTo>
                    <a:cubicBezTo>
                      <a:pt x="27166" y="5599"/>
                      <a:pt x="28421" y="4344"/>
                      <a:pt x="28421" y="2798"/>
                    </a:cubicBezTo>
                    <a:cubicBezTo>
                      <a:pt x="28421" y="1256"/>
                      <a:pt x="27166" y="1"/>
                      <a:pt x="25624" y="1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lt1"/>
                  </a:solidFill>
                </a:endParaRPr>
              </a:p>
            </p:txBody>
          </p:sp>
          <p:sp>
            <p:nvSpPr>
              <p:cNvPr id="89" name="Google Shape;89;p7"/>
              <p:cNvSpPr/>
              <p:nvPr/>
            </p:nvSpPr>
            <p:spPr>
              <a:xfrm>
                <a:off x="7897052" y="890176"/>
                <a:ext cx="697081" cy="137425"/>
              </a:xfrm>
              <a:custGeom>
                <a:avLst/>
                <a:gdLst/>
                <a:ahLst/>
                <a:cxnLst/>
                <a:rect l="l" t="t" r="r" b="b"/>
                <a:pathLst>
                  <a:path w="21071" h="4154" extrusionOk="0">
                    <a:moveTo>
                      <a:pt x="18995" y="531"/>
                    </a:moveTo>
                    <a:cubicBezTo>
                      <a:pt x="19848" y="531"/>
                      <a:pt x="20540" y="1227"/>
                      <a:pt x="20540" y="2079"/>
                    </a:cubicBezTo>
                    <a:cubicBezTo>
                      <a:pt x="20540" y="2931"/>
                      <a:pt x="19848" y="3624"/>
                      <a:pt x="18995" y="3624"/>
                    </a:cubicBezTo>
                    <a:lnTo>
                      <a:pt x="2076" y="3624"/>
                    </a:lnTo>
                    <a:cubicBezTo>
                      <a:pt x="1224" y="3624"/>
                      <a:pt x="528" y="2931"/>
                      <a:pt x="528" y="2079"/>
                    </a:cubicBezTo>
                    <a:cubicBezTo>
                      <a:pt x="528" y="1227"/>
                      <a:pt x="1224" y="531"/>
                      <a:pt x="2076" y="531"/>
                    </a:cubicBezTo>
                    <a:close/>
                    <a:moveTo>
                      <a:pt x="2076" y="1"/>
                    </a:moveTo>
                    <a:cubicBezTo>
                      <a:pt x="930" y="1"/>
                      <a:pt x="1" y="933"/>
                      <a:pt x="1" y="2079"/>
                    </a:cubicBezTo>
                    <a:cubicBezTo>
                      <a:pt x="1" y="3221"/>
                      <a:pt x="930" y="4153"/>
                      <a:pt x="2076" y="4153"/>
                    </a:cubicBezTo>
                    <a:lnTo>
                      <a:pt x="18995" y="4153"/>
                    </a:lnTo>
                    <a:cubicBezTo>
                      <a:pt x="20137" y="4153"/>
                      <a:pt x="21070" y="3221"/>
                      <a:pt x="21070" y="2079"/>
                    </a:cubicBezTo>
                    <a:cubicBezTo>
                      <a:pt x="21070" y="933"/>
                      <a:pt x="20137" y="1"/>
                      <a:pt x="18995" y="1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90" name="Google Shape;90;p7"/>
            <p:cNvGrpSpPr/>
            <p:nvPr/>
          </p:nvGrpSpPr>
          <p:grpSpPr>
            <a:xfrm>
              <a:off x="6894652" y="4648588"/>
              <a:ext cx="490421" cy="25923"/>
              <a:chOff x="5612829" y="1068195"/>
              <a:chExt cx="437291" cy="25606"/>
            </a:xfrm>
          </p:grpSpPr>
          <p:sp>
            <p:nvSpPr>
              <p:cNvPr id="91" name="Google Shape;91;p7"/>
              <p:cNvSpPr/>
              <p:nvPr/>
            </p:nvSpPr>
            <p:spPr>
              <a:xfrm>
                <a:off x="5795715" y="1068195"/>
                <a:ext cx="254404" cy="256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774" extrusionOk="0">
                    <a:moveTo>
                      <a:pt x="3814" y="0"/>
                    </a:moveTo>
                    <a:cubicBezTo>
                      <a:pt x="2646" y="0"/>
                      <a:pt x="1489" y="20"/>
                      <a:pt x="350" y="60"/>
                    </a:cubicBezTo>
                    <a:cubicBezTo>
                      <a:pt x="154" y="68"/>
                      <a:pt x="0" y="234"/>
                      <a:pt x="7" y="430"/>
                    </a:cubicBezTo>
                    <a:cubicBezTo>
                      <a:pt x="13" y="621"/>
                      <a:pt x="170" y="774"/>
                      <a:pt x="359" y="774"/>
                    </a:cubicBezTo>
                    <a:cubicBezTo>
                      <a:pt x="365" y="774"/>
                      <a:pt x="371" y="774"/>
                      <a:pt x="376" y="773"/>
                    </a:cubicBezTo>
                    <a:cubicBezTo>
                      <a:pt x="1505" y="733"/>
                      <a:pt x="2653" y="713"/>
                      <a:pt x="3813" y="713"/>
                    </a:cubicBezTo>
                    <a:cubicBezTo>
                      <a:pt x="4972" y="713"/>
                      <a:pt x="6143" y="733"/>
                      <a:pt x="7317" y="773"/>
                    </a:cubicBezTo>
                    <a:lnTo>
                      <a:pt x="7326" y="773"/>
                    </a:lnTo>
                    <a:cubicBezTo>
                      <a:pt x="7520" y="773"/>
                      <a:pt x="7676" y="620"/>
                      <a:pt x="7683" y="427"/>
                    </a:cubicBezTo>
                    <a:cubicBezTo>
                      <a:pt x="7689" y="231"/>
                      <a:pt x="7536" y="68"/>
                      <a:pt x="7340" y="60"/>
                    </a:cubicBezTo>
                    <a:cubicBezTo>
                      <a:pt x="6159" y="20"/>
                      <a:pt x="4981" y="0"/>
                      <a:pt x="3814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lt1"/>
                  </a:solidFill>
                </a:endParaRPr>
              </a:p>
            </p:txBody>
          </p:sp>
          <p:sp>
            <p:nvSpPr>
              <p:cNvPr id="92" name="Google Shape;92;p7"/>
              <p:cNvSpPr/>
              <p:nvPr/>
            </p:nvSpPr>
            <p:spPr>
              <a:xfrm>
                <a:off x="5612829" y="1070180"/>
                <a:ext cx="107320" cy="23621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714" extrusionOk="0">
                    <a:moveTo>
                      <a:pt x="357" y="0"/>
                    </a:moveTo>
                    <a:cubicBezTo>
                      <a:pt x="161" y="0"/>
                      <a:pt x="1" y="160"/>
                      <a:pt x="1" y="357"/>
                    </a:cubicBezTo>
                    <a:cubicBezTo>
                      <a:pt x="1" y="553"/>
                      <a:pt x="161" y="713"/>
                      <a:pt x="357" y="713"/>
                    </a:cubicBezTo>
                    <a:lnTo>
                      <a:pt x="2888" y="713"/>
                    </a:lnTo>
                    <a:cubicBezTo>
                      <a:pt x="3084" y="713"/>
                      <a:pt x="3244" y="553"/>
                      <a:pt x="3244" y="357"/>
                    </a:cubicBezTo>
                    <a:cubicBezTo>
                      <a:pt x="3244" y="160"/>
                      <a:pt x="3084" y="0"/>
                      <a:pt x="2888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lt1"/>
                  </a:solidFill>
                </a:endParaRPr>
              </a:p>
            </p:txBody>
          </p:sp>
        </p:grpSp>
        <p:grpSp>
          <p:nvGrpSpPr>
            <p:cNvPr id="93" name="Google Shape;93;p7"/>
            <p:cNvGrpSpPr/>
            <p:nvPr/>
          </p:nvGrpSpPr>
          <p:grpSpPr>
            <a:xfrm>
              <a:off x="1066077" y="482938"/>
              <a:ext cx="490421" cy="25923"/>
              <a:chOff x="5612829" y="768560"/>
              <a:chExt cx="437291" cy="25606"/>
            </a:xfrm>
          </p:grpSpPr>
          <p:sp>
            <p:nvSpPr>
              <p:cNvPr id="94" name="Google Shape;94;p7"/>
              <p:cNvSpPr/>
              <p:nvPr/>
            </p:nvSpPr>
            <p:spPr>
              <a:xfrm>
                <a:off x="5795715" y="768560"/>
                <a:ext cx="254404" cy="256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774" extrusionOk="0">
                    <a:moveTo>
                      <a:pt x="3814" y="0"/>
                    </a:moveTo>
                    <a:cubicBezTo>
                      <a:pt x="2646" y="0"/>
                      <a:pt x="1489" y="20"/>
                      <a:pt x="350" y="60"/>
                    </a:cubicBezTo>
                    <a:cubicBezTo>
                      <a:pt x="154" y="68"/>
                      <a:pt x="0" y="234"/>
                      <a:pt x="7" y="430"/>
                    </a:cubicBezTo>
                    <a:cubicBezTo>
                      <a:pt x="13" y="621"/>
                      <a:pt x="170" y="774"/>
                      <a:pt x="359" y="774"/>
                    </a:cubicBezTo>
                    <a:cubicBezTo>
                      <a:pt x="365" y="774"/>
                      <a:pt x="371" y="774"/>
                      <a:pt x="376" y="773"/>
                    </a:cubicBezTo>
                    <a:cubicBezTo>
                      <a:pt x="1505" y="733"/>
                      <a:pt x="2653" y="713"/>
                      <a:pt x="3813" y="713"/>
                    </a:cubicBezTo>
                    <a:cubicBezTo>
                      <a:pt x="4972" y="713"/>
                      <a:pt x="6143" y="733"/>
                      <a:pt x="7317" y="773"/>
                    </a:cubicBezTo>
                    <a:lnTo>
                      <a:pt x="7326" y="773"/>
                    </a:lnTo>
                    <a:cubicBezTo>
                      <a:pt x="7520" y="773"/>
                      <a:pt x="7676" y="620"/>
                      <a:pt x="7683" y="427"/>
                    </a:cubicBezTo>
                    <a:cubicBezTo>
                      <a:pt x="7689" y="231"/>
                      <a:pt x="7536" y="68"/>
                      <a:pt x="7340" y="60"/>
                    </a:cubicBezTo>
                    <a:cubicBezTo>
                      <a:pt x="6159" y="20"/>
                      <a:pt x="4981" y="0"/>
                      <a:pt x="3814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lt1"/>
                  </a:solidFill>
                </a:endParaRPr>
              </a:p>
            </p:txBody>
          </p:sp>
          <p:sp>
            <p:nvSpPr>
              <p:cNvPr id="95" name="Google Shape;95;p7"/>
              <p:cNvSpPr/>
              <p:nvPr/>
            </p:nvSpPr>
            <p:spPr>
              <a:xfrm>
                <a:off x="5612829" y="770545"/>
                <a:ext cx="107320" cy="23621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714" extrusionOk="0">
                    <a:moveTo>
                      <a:pt x="357" y="0"/>
                    </a:moveTo>
                    <a:cubicBezTo>
                      <a:pt x="161" y="0"/>
                      <a:pt x="1" y="160"/>
                      <a:pt x="1" y="357"/>
                    </a:cubicBezTo>
                    <a:cubicBezTo>
                      <a:pt x="1" y="553"/>
                      <a:pt x="161" y="713"/>
                      <a:pt x="357" y="713"/>
                    </a:cubicBezTo>
                    <a:lnTo>
                      <a:pt x="2888" y="713"/>
                    </a:lnTo>
                    <a:cubicBezTo>
                      <a:pt x="3084" y="713"/>
                      <a:pt x="3244" y="553"/>
                      <a:pt x="3244" y="357"/>
                    </a:cubicBezTo>
                    <a:cubicBezTo>
                      <a:pt x="3244" y="160"/>
                      <a:pt x="3084" y="0"/>
                      <a:pt x="2888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lt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0832483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B8D273B-E0F2-48D6-82C5-A850BEDC69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91212" y="992378"/>
            <a:ext cx="3192296" cy="3192297"/>
          </a:xfrm>
          <a:custGeom>
            <a:avLst/>
            <a:gdLst>
              <a:gd name="connsiteX0" fmla="*/ 1596148 w 3192296"/>
              <a:gd name="connsiteY0" fmla="*/ 0 h 3192297"/>
              <a:gd name="connsiteX1" fmla="*/ 1890961 w 3192296"/>
              <a:gd name="connsiteY1" fmla="*/ 122116 h 3192297"/>
              <a:gd name="connsiteX2" fmla="*/ 3070181 w 3192296"/>
              <a:gd name="connsiteY2" fmla="*/ 1301336 h 3192297"/>
              <a:gd name="connsiteX3" fmla="*/ 3070181 w 3192296"/>
              <a:gd name="connsiteY3" fmla="*/ 1890962 h 3192297"/>
              <a:gd name="connsiteX4" fmla="*/ 1890961 w 3192296"/>
              <a:gd name="connsiteY4" fmla="*/ 3070182 h 3192297"/>
              <a:gd name="connsiteX5" fmla="*/ 1301334 w 3192296"/>
              <a:gd name="connsiteY5" fmla="*/ 3070182 h 3192297"/>
              <a:gd name="connsiteX6" fmla="*/ 122115 w 3192296"/>
              <a:gd name="connsiteY6" fmla="*/ 1890962 h 3192297"/>
              <a:gd name="connsiteX7" fmla="*/ 122115 w 3192296"/>
              <a:gd name="connsiteY7" fmla="*/ 1301336 h 3192297"/>
              <a:gd name="connsiteX8" fmla="*/ 1301334 w 3192296"/>
              <a:gd name="connsiteY8" fmla="*/ 122116 h 3192297"/>
              <a:gd name="connsiteX9" fmla="*/ 1596148 w 3192296"/>
              <a:gd name="connsiteY9" fmla="*/ 0 h 3192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92296" h="3192297">
                <a:moveTo>
                  <a:pt x="1596148" y="0"/>
                </a:moveTo>
                <a:cubicBezTo>
                  <a:pt x="1702849" y="0"/>
                  <a:pt x="1809551" y="40706"/>
                  <a:pt x="1890961" y="122116"/>
                </a:cubicBezTo>
                <a:lnTo>
                  <a:pt x="3070181" y="1301336"/>
                </a:lnTo>
                <a:cubicBezTo>
                  <a:pt x="3233002" y="1464157"/>
                  <a:pt x="3233002" y="1728141"/>
                  <a:pt x="3070181" y="1890962"/>
                </a:cubicBezTo>
                <a:lnTo>
                  <a:pt x="1890961" y="3070182"/>
                </a:lnTo>
                <a:cubicBezTo>
                  <a:pt x="1728140" y="3233003"/>
                  <a:pt x="1464156" y="3233003"/>
                  <a:pt x="1301334" y="3070182"/>
                </a:cubicBezTo>
                <a:lnTo>
                  <a:pt x="122115" y="1890962"/>
                </a:lnTo>
                <a:cubicBezTo>
                  <a:pt x="-40706" y="1728141"/>
                  <a:pt x="-40706" y="1464157"/>
                  <a:pt x="122115" y="1301336"/>
                </a:cubicBezTo>
                <a:lnTo>
                  <a:pt x="1301334" y="122116"/>
                </a:lnTo>
                <a:cubicBezTo>
                  <a:pt x="1382745" y="40706"/>
                  <a:pt x="1489446" y="0"/>
                  <a:pt x="159614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E6901F7-E91B-4261-BB2C-599D1DC326F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550241" y="3493006"/>
            <a:ext cx="3192296" cy="3192297"/>
          </a:xfrm>
          <a:custGeom>
            <a:avLst/>
            <a:gdLst>
              <a:gd name="connsiteX0" fmla="*/ 1596148 w 3192296"/>
              <a:gd name="connsiteY0" fmla="*/ 0 h 3192297"/>
              <a:gd name="connsiteX1" fmla="*/ 1890962 w 3192296"/>
              <a:gd name="connsiteY1" fmla="*/ 122116 h 3192297"/>
              <a:gd name="connsiteX2" fmla="*/ 3070181 w 3192296"/>
              <a:gd name="connsiteY2" fmla="*/ 1301336 h 3192297"/>
              <a:gd name="connsiteX3" fmla="*/ 3070181 w 3192296"/>
              <a:gd name="connsiteY3" fmla="*/ 1890963 h 3192297"/>
              <a:gd name="connsiteX4" fmla="*/ 1890962 w 3192296"/>
              <a:gd name="connsiteY4" fmla="*/ 3070182 h 3192297"/>
              <a:gd name="connsiteX5" fmla="*/ 1301334 w 3192296"/>
              <a:gd name="connsiteY5" fmla="*/ 3070182 h 3192297"/>
              <a:gd name="connsiteX6" fmla="*/ 122115 w 3192296"/>
              <a:gd name="connsiteY6" fmla="*/ 1890963 h 3192297"/>
              <a:gd name="connsiteX7" fmla="*/ 122115 w 3192296"/>
              <a:gd name="connsiteY7" fmla="*/ 1301336 h 3192297"/>
              <a:gd name="connsiteX8" fmla="*/ 1301334 w 3192296"/>
              <a:gd name="connsiteY8" fmla="*/ 122116 h 3192297"/>
              <a:gd name="connsiteX9" fmla="*/ 1596148 w 3192296"/>
              <a:gd name="connsiteY9" fmla="*/ 0 h 3192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92296" h="3192297">
                <a:moveTo>
                  <a:pt x="1596148" y="0"/>
                </a:moveTo>
                <a:cubicBezTo>
                  <a:pt x="1702850" y="0"/>
                  <a:pt x="1809551" y="40706"/>
                  <a:pt x="1890962" y="122116"/>
                </a:cubicBezTo>
                <a:lnTo>
                  <a:pt x="3070181" y="1301336"/>
                </a:lnTo>
                <a:cubicBezTo>
                  <a:pt x="3233002" y="1464157"/>
                  <a:pt x="3233002" y="1728141"/>
                  <a:pt x="3070181" y="1890963"/>
                </a:cubicBezTo>
                <a:lnTo>
                  <a:pt x="1890962" y="3070182"/>
                </a:lnTo>
                <a:cubicBezTo>
                  <a:pt x="1728140" y="3233003"/>
                  <a:pt x="1464156" y="3233003"/>
                  <a:pt x="1301334" y="3070182"/>
                </a:cubicBezTo>
                <a:lnTo>
                  <a:pt x="122115" y="1890963"/>
                </a:lnTo>
                <a:cubicBezTo>
                  <a:pt x="-40706" y="1728141"/>
                  <a:pt x="-40706" y="1464157"/>
                  <a:pt x="122115" y="1301336"/>
                </a:cubicBezTo>
                <a:lnTo>
                  <a:pt x="1301334" y="122116"/>
                </a:lnTo>
                <a:cubicBezTo>
                  <a:pt x="1382745" y="40706"/>
                  <a:pt x="1489446" y="0"/>
                  <a:pt x="1596148" y="0"/>
                </a:cubicBezTo>
                <a:close/>
              </a:path>
            </a:pathLst>
          </a:custGeom>
          <a:effectLst>
            <a:outerShdw blurRad="622300" dist="584200" sx="102000" sy="102000" algn="ctr" rotWithShape="0">
              <a:prstClr val="black">
                <a:alpha val="3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751831"/>
      </p:ext>
    </p:extLst>
  </p:cSld>
  <p:clrMapOvr>
    <a:masterClrMapping/>
  </p:clrMapOvr>
  <p:transition spd="slow" advClick="0">
    <p:wip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15CCD93-E2AA-4240-B4F5-7AC18AD4BD3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7217" y="290140"/>
            <a:ext cx="6899032" cy="6277720"/>
          </a:xfrm>
          <a:custGeom>
            <a:avLst/>
            <a:gdLst>
              <a:gd name="connsiteX0" fmla="*/ 426849 w 6899032"/>
              <a:gd name="connsiteY0" fmla="*/ 5627088 h 6277720"/>
              <a:gd name="connsiteX1" fmla="*/ 3099013 w 6899032"/>
              <a:gd name="connsiteY1" fmla="*/ 5627088 h 6277720"/>
              <a:gd name="connsiteX2" fmla="*/ 3484221 w 6899032"/>
              <a:gd name="connsiteY2" fmla="*/ 5952404 h 6277720"/>
              <a:gd name="connsiteX3" fmla="*/ 3484220 w 6899032"/>
              <a:gd name="connsiteY3" fmla="*/ 5952404 h 6277720"/>
              <a:gd name="connsiteX4" fmla="*/ 3099012 w 6899032"/>
              <a:gd name="connsiteY4" fmla="*/ 6277720 h 6277720"/>
              <a:gd name="connsiteX5" fmla="*/ 426849 w 6899032"/>
              <a:gd name="connsiteY5" fmla="*/ 6277719 h 6277720"/>
              <a:gd name="connsiteX6" fmla="*/ 49466 w 6899032"/>
              <a:gd name="connsiteY6" fmla="*/ 6017966 h 6277720"/>
              <a:gd name="connsiteX7" fmla="*/ 41640 w 6899032"/>
              <a:gd name="connsiteY7" fmla="*/ 5952404 h 6277720"/>
              <a:gd name="connsiteX8" fmla="*/ 49466 w 6899032"/>
              <a:gd name="connsiteY8" fmla="*/ 5886842 h 6277720"/>
              <a:gd name="connsiteX9" fmla="*/ 426849 w 6899032"/>
              <a:gd name="connsiteY9" fmla="*/ 5627088 h 6277720"/>
              <a:gd name="connsiteX10" fmla="*/ 426849 w 6899032"/>
              <a:gd name="connsiteY10" fmla="*/ 4923702 h 6277720"/>
              <a:gd name="connsiteX11" fmla="*/ 4015183 w 6899032"/>
              <a:gd name="connsiteY11" fmla="*/ 4923702 h 6277720"/>
              <a:gd name="connsiteX12" fmla="*/ 4400391 w 6899032"/>
              <a:gd name="connsiteY12" fmla="*/ 5249018 h 6277720"/>
              <a:gd name="connsiteX13" fmla="*/ 4400390 w 6899032"/>
              <a:gd name="connsiteY13" fmla="*/ 5249018 h 6277720"/>
              <a:gd name="connsiteX14" fmla="*/ 4015182 w 6899032"/>
              <a:gd name="connsiteY14" fmla="*/ 5574334 h 6277720"/>
              <a:gd name="connsiteX15" fmla="*/ 426849 w 6899032"/>
              <a:gd name="connsiteY15" fmla="*/ 5574333 h 6277720"/>
              <a:gd name="connsiteX16" fmla="*/ 49466 w 6899032"/>
              <a:gd name="connsiteY16" fmla="*/ 5314580 h 6277720"/>
              <a:gd name="connsiteX17" fmla="*/ 41640 w 6899032"/>
              <a:gd name="connsiteY17" fmla="*/ 5249018 h 6277720"/>
              <a:gd name="connsiteX18" fmla="*/ 49466 w 6899032"/>
              <a:gd name="connsiteY18" fmla="*/ 5183456 h 6277720"/>
              <a:gd name="connsiteX19" fmla="*/ 426849 w 6899032"/>
              <a:gd name="connsiteY19" fmla="*/ 4923702 h 6277720"/>
              <a:gd name="connsiteX20" fmla="*/ 426849 w 6899032"/>
              <a:gd name="connsiteY20" fmla="*/ 4220316 h 6277720"/>
              <a:gd name="connsiteX21" fmla="*/ 5181214 w 6899032"/>
              <a:gd name="connsiteY21" fmla="*/ 4220316 h 6277720"/>
              <a:gd name="connsiteX22" fmla="*/ 5566422 w 6899032"/>
              <a:gd name="connsiteY22" fmla="*/ 4545632 h 6277720"/>
              <a:gd name="connsiteX23" fmla="*/ 5566421 w 6899032"/>
              <a:gd name="connsiteY23" fmla="*/ 4545632 h 6277720"/>
              <a:gd name="connsiteX24" fmla="*/ 5181213 w 6899032"/>
              <a:gd name="connsiteY24" fmla="*/ 4870948 h 6277720"/>
              <a:gd name="connsiteX25" fmla="*/ 426849 w 6899032"/>
              <a:gd name="connsiteY25" fmla="*/ 4870947 h 6277720"/>
              <a:gd name="connsiteX26" fmla="*/ 49467 w 6899032"/>
              <a:gd name="connsiteY26" fmla="*/ 4611194 h 6277720"/>
              <a:gd name="connsiteX27" fmla="*/ 41640 w 6899032"/>
              <a:gd name="connsiteY27" fmla="*/ 4545632 h 6277720"/>
              <a:gd name="connsiteX28" fmla="*/ 49467 w 6899032"/>
              <a:gd name="connsiteY28" fmla="*/ 4480070 h 6277720"/>
              <a:gd name="connsiteX29" fmla="*/ 426849 w 6899032"/>
              <a:gd name="connsiteY29" fmla="*/ 4220316 h 6277720"/>
              <a:gd name="connsiteX30" fmla="*/ 426849 w 6899032"/>
              <a:gd name="connsiteY30" fmla="*/ 3516930 h 6277720"/>
              <a:gd name="connsiteX31" fmla="*/ 5951631 w 6899032"/>
              <a:gd name="connsiteY31" fmla="*/ 3516930 h 6277720"/>
              <a:gd name="connsiteX32" fmla="*/ 6336839 w 6899032"/>
              <a:gd name="connsiteY32" fmla="*/ 3842246 h 6277720"/>
              <a:gd name="connsiteX33" fmla="*/ 6336838 w 6899032"/>
              <a:gd name="connsiteY33" fmla="*/ 3842246 h 6277720"/>
              <a:gd name="connsiteX34" fmla="*/ 5951630 w 6899032"/>
              <a:gd name="connsiteY34" fmla="*/ 4167562 h 6277720"/>
              <a:gd name="connsiteX35" fmla="*/ 426849 w 6899032"/>
              <a:gd name="connsiteY35" fmla="*/ 4167561 h 6277720"/>
              <a:gd name="connsiteX36" fmla="*/ 49467 w 6899032"/>
              <a:gd name="connsiteY36" fmla="*/ 3907808 h 6277720"/>
              <a:gd name="connsiteX37" fmla="*/ 41640 w 6899032"/>
              <a:gd name="connsiteY37" fmla="*/ 3842246 h 6277720"/>
              <a:gd name="connsiteX38" fmla="*/ 49467 w 6899032"/>
              <a:gd name="connsiteY38" fmla="*/ 3776684 h 6277720"/>
              <a:gd name="connsiteX39" fmla="*/ 426849 w 6899032"/>
              <a:gd name="connsiteY39" fmla="*/ 3516930 h 6277720"/>
              <a:gd name="connsiteX40" fmla="*/ 41640 w 6899032"/>
              <a:gd name="connsiteY40" fmla="*/ 3138859 h 6277720"/>
              <a:gd name="connsiteX41" fmla="*/ 41642 w 6899032"/>
              <a:gd name="connsiteY41" fmla="*/ 3138860 h 6277720"/>
              <a:gd name="connsiteX42" fmla="*/ 41640 w 6899032"/>
              <a:gd name="connsiteY42" fmla="*/ 3138860 h 6277720"/>
              <a:gd name="connsiteX43" fmla="*/ 426849 w 6899032"/>
              <a:gd name="connsiteY43" fmla="*/ 2813544 h 6277720"/>
              <a:gd name="connsiteX44" fmla="*/ 6513824 w 6899032"/>
              <a:gd name="connsiteY44" fmla="*/ 2813544 h 6277720"/>
              <a:gd name="connsiteX45" fmla="*/ 6899032 w 6899032"/>
              <a:gd name="connsiteY45" fmla="*/ 3138860 h 6277720"/>
              <a:gd name="connsiteX46" fmla="*/ 6899031 w 6899032"/>
              <a:gd name="connsiteY46" fmla="*/ 3138860 h 6277720"/>
              <a:gd name="connsiteX47" fmla="*/ 6513823 w 6899032"/>
              <a:gd name="connsiteY47" fmla="*/ 3464176 h 6277720"/>
              <a:gd name="connsiteX48" fmla="*/ 426849 w 6899032"/>
              <a:gd name="connsiteY48" fmla="*/ 3464175 h 6277720"/>
              <a:gd name="connsiteX49" fmla="*/ 49467 w 6899032"/>
              <a:gd name="connsiteY49" fmla="*/ 3204422 h 6277720"/>
              <a:gd name="connsiteX50" fmla="*/ 41642 w 6899032"/>
              <a:gd name="connsiteY50" fmla="*/ 3138860 h 6277720"/>
              <a:gd name="connsiteX51" fmla="*/ 49467 w 6899032"/>
              <a:gd name="connsiteY51" fmla="*/ 3073298 h 6277720"/>
              <a:gd name="connsiteX52" fmla="*/ 426849 w 6899032"/>
              <a:gd name="connsiteY52" fmla="*/ 2813544 h 6277720"/>
              <a:gd name="connsiteX53" fmla="*/ 385208 w 6899032"/>
              <a:gd name="connsiteY53" fmla="*/ 2110158 h 6277720"/>
              <a:gd name="connsiteX54" fmla="*/ 5951630 w 6899032"/>
              <a:gd name="connsiteY54" fmla="*/ 2110158 h 6277720"/>
              <a:gd name="connsiteX55" fmla="*/ 6336838 w 6899032"/>
              <a:gd name="connsiteY55" fmla="*/ 2435474 h 6277720"/>
              <a:gd name="connsiteX56" fmla="*/ 6336837 w 6899032"/>
              <a:gd name="connsiteY56" fmla="*/ 2435474 h 6277720"/>
              <a:gd name="connsiteX57" fmla="*/ 5951629 w 6899032"/>
              <a:gd name="connsiteY57" fmla="*/ 2760790 h 6277720"/>
              <a:gd name="connsiteX58" fmla="*/ 385208 w 6899032"/>
              <a:gd name="connsiteY58" fmla="*/ 2760789 h 6277720"/>
              <a:gd name="connsiteX59" fmla="*/ 30271 w 6899032"/>
              <a:gd name="connsiteY59" fmla="*/ 2562101 h 6277720"/>
              <a:gd name="connsiteX60" fmla="*/ 0 w 6899032"/>
              <a:gd name="connsiteY60" fmla="*/ 2435474 h 6277720"/>
              <a:gd name="connsiteX61" fmla="*/ 30271 w 6899032"/>
              <a:gd name="connsiteY61" fmla="*/ 2308846 h 6277720"/>
              <a:gd name="connsiteX62" fmla="*/ 385208 w 6899032"/>
              <a:gd name="connsiteY62" fmla="*/ 2110158 h 6277720"/>
              <a:gd name="connsiteX63" fmla="*/ 385209 w 6899032"/>
              <a:gd name="connsiteY63" fmla="*/ 1406773 h 6277720"/>
              <a:gd name="connsiteX64" fmla="*/ 5181214 w 6899032"/>
              <a:gd name="connsiteY64" fmla="*/ 1406773 h 6277720"/>
              <a:gd name="connsiteX65" fmla="*/ 5566422 w 6899032"/>
              <a:gd name="connsiteY65" fmla="*/ 1732088 h 6277720"/>
              <a:gd name="connsiteX66" fmla="*/ 5566421 w 6899032"/>
              <a:gd name="connsiteY66" fmla="*/ 1732088 h 6277720"/>
              <a:gd name="connsiteX67" fmla="*/ 5181213 w 6899032"/>
              <a:gd name="connsiteY67" fmla="*/ 2057404 h 6277720"/>
              <a:gd name="connsiteX68" fmla="*/ 385209 w 6899032"/>
              <a:gd name="connsiteY68" fmla="*/ 2057403 h 6277720"/>
              <a:gd name="connsiteX69" fmla="*/ 30273 w 6899032"/>
              <a:gd name="connsiteY69" fmla="*/ 1858715 h 6277720"/>
              <a:gd name="connsiteX70" fmla="*/ 1 w 6899032"/>
              <a:gd name="connsiteY70" fmla="*/ 1732088 h 6277720"/>
              <a:gd name="connsiteX71" fmla="*/ 30273 w 6899032"/>
              <a:gd name="connsiteY71" fmla="*/ 1605461 h 6277720"/>
              <a:gd name="connsiteX72" fmla="*/ 385209 w 6899032"/>
              <a:gd name="connsiteY72" fmla="*/ 1406773 h 6277720"/>
              <a:gd name="connsiteX73" fmla="*/ 385211 w 6899032"/>
              <a:gd name="connsiteY73" fmla="*/ 703386 h 6277720"/>
              <a:gd name="connsiteX74" fmla="*/ 4015183 w 6899032"/>
              <a:gd name="connsiteY74" fmla="*/ 703386 h 6277720"/>
              <a:gd name="connsiteX75" fmla="*/ 4400391 w 6899032"/>
              <a:gd name="connsiteY75" fmla="*/ 1028702 h 6277720"/>
              <a:gd name="connsiteX76" fmla="*/ 4400390 w 6899032"/>
              <a:gd name="connsiteY76" fmla="*/ 1028702 h 6277720"/>
              <a:gd name="connsiteX77" fmla="*/ 4015182 w 6899032"/>
              <a:gd name="connsiteY77" fmla="*/ 1354018 h 6277720"/>
              <a:gd name="connsiteX78" fmla="*/ 385211 w 6899032"/>
              <a:gd name="connsiteY78" fmla="*/ 1354018 h 6277720"/>
              <a:gd name="connsiteX79" fmla="*/ 30274 w 6899032"/>
              <a:gd name="connsiteY79" fmla="*/ 1155329 h 6277720"/>
              <a:gd name="connsiteX80" fmla="*/ 2 w 6899032"/>
              <a:gd name="connsiteY80" fmla="*/ 1028702 h 6277720"/>
              <a:gd name="connsiteX81" fmla="*/ 30274 w 6899032"/>
              <a:gd name="connsiteY81" fmla="*/ 902075 h 6277720"/>
              <a:gd name="connsiteX82" fmla="*/ 385211 w 6899032"/>
              <a:gd name="connsiteY82" fmla="*/ 703386 h 6277720"/>
              <a:gd name="connsiteX83" fmla="*/ 385208 w 6899032"/>
              <a:gd name="connsiteY83" fmla="*/ 0 h 6277720"/>
              <a:gd name="connsiteX84" fmla="*/ 3057371 w 6899032"/>
              <a:gd name="connsiteY84" fmla="*/ 0 h 6277720"/>
              <a:gd name="connsiteX85" fmla="*/ 3442580 w 6899032"/>
              <a:gd name="connsiteY85" fmla="*/ 325317 h 6277720"/>
              <a:gd name="connsiteX86" fmla="*/ 3442578 w 6899032"/>
              <a:gd name="connsiteY86" fmla="*/ 325317 h 6277720"/>
              <a:gd name="connsiteX87" fmla="*/ 3057371 w 6899032"/>
              <a:gd name="connsiteY87" fmla="*/ 650632 h 6277720"/>
              <a:gd name="connsiteX88" fmla="*/ 385208 w 6899032"/>
              <a:gd name="connsiteY88" fmla="*/ 650632 h 6277720"/>
              <a:gd name="connsiteX89" fmla="*/ 30272 w 6899032"/>
              <a:gd name="connsiteY89" fmla="*/ 451943 h 6277720"/>
              <a:gd name="connsiteX90" fmla="*/ 0 w 6899032"/>
              <a:gd name="connsiteY90" fmla="*/ 325316 h 6277720"/>
              <a:gd name="connsiteX91" fmla="*/ 30272 w 6899032"/>
              <a:gd name="connsiteY91" fmla="*/ 198689 h 6277720"/>
              <a:gd name="connsiteX92" fmla="*/ 385208 w 6899032"/>
              <a:gd name="connsiteY92" fmla="*/ 0 h 6277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6899032" h="6277720">
                <a:moveTo>
                  <a:pt x="426849" y="5627088"/>
                </a:moveTo>
                <a:lnTo>
                  <a:pt x="3099013" y="5627088"/>
                </a:lnTo>
                <a:cubicBezTo>
                  <a:pt x="3311757" y="5627088"/>
                  <a:pt x="3484221" y="5772737"/>
                  <a:pt x="3484221" y="5952404"/>
                </a:cubicBezTo>
                <a:lnTo>
                  <a:pt x="3484220" y="5952404"/>
                </a:lnTo>
                <a:cubicBezTo>
                  <a:pt x="3484220" y="6132071"/>
                  <a:pt x="3311756" y="6277720"/>
                  <a:pt x="3099012" y="6277720"/>
                </a:cubicBezTo>
                <a:lnTo>
                  <a:pt x="426849" y="6277719"/>
                </a:lnTo>
                <a:cubicBezTo>
                  <a:pt x="240697" y="6277719"/>
                  <a:pt x="85386" y="6166207"/>
                  <a:pt x="49466" y="6017966"/>
                </a:cubicBezTo>
                <a:lnTo>
                  <a:pt x="41640" y="5952404"/>
                </a:lnTo>
                <a:lnTo>
                  <a:pt x="49466" y="5886842"/>
                </a:lnTo>
                <a:cubicBezTo>
                  <a:pt x="85386" y="5738601"/>
                  <a:pt x="240697" y="5627088"/>
                  <a:pt x="426849" y="5627088"/>
                </a:cubicBezTo>
                <a:close/>
                <a:moveTo>
                  <a:pt x="426849" y="4923702"/>
                </a:moveTo>
                <a:lnTo>
                  <a:pt x="4015183" y="4923702"/>
                </a:lnTo>
                <a:cubicBezTo>
                  <a:pt x="4227928" y="4923702"/>
                  <a:pt x="4400391" y="5069351"/>
                  <a:pt x="4400391" y="5249018"/>
                </a:cubicBezTo>
                <a:lnTo>
                  <a:pt x="4400390" y="5249018"/>
                </a:lnTo>
                <a:cubicBezTo>
                  <a:pt x="4400390" y="5428685"/>
                  <a:pt x="4227927" y="5574334"/>
                  <a:pt x="4015182" y="5574334"/>
                </a:cubicBezTo>
                <a:lnTo>
                  <a:pt x="426849" y="5574333"/>
                </a:lnTo>
                <a:cubicBezTo>
                  <a:pt x="240698" y="5574333"/>
                  <a:pt x="85386" y="5462821"/>
                  <a:pt x="49466" y="5314580"/>
                </a:cubicBezTo>
                <a:lnTo>
                  <a:pt x="41640" y="5249018"/>
                </a:lnTo>
                <a:lnTo>
                  <a:pt x="49466" y="5183456"/>
                </a:lnTo>
                <a:cubicBezTo>
                  <a:pt x="85386" y="5035215"/>
                  <a:pt x="240698" y="4923702"/>
                  <a:pt x="426849" y="4923702"/>
                </a:cubicBezTo>
                <a:close/>
                <a:moveTo>
                  <a:pt x="426849" y="4220316"/>
                </a:moveTo>
                <a:lnTo>
                  <a:pt x="5181214" y="4220316"/>
                </a:lnTo>
                <a:cubicBezTo>
                  <a:pt x="5393958" y="4220316"/>
                  <a:pt x="5566422" y="4365965"/>
                  <a:pt x="5566422" y="4545632"/>
                </a:cubicBezTo>
                <a:lnTo>
                  <a:pt x="5566421" y="4545632"/>
                </a:lnTo>
                <a:cubicBezTo>
                  <a:pt x="5566421" y="4725299"/>
                  <a:pt x="5393957" y="4870948"/>
                  <a:pt x="5181213" y="4870948"/>
                </a:cubicBezTo>
                <a:lnTo>
                  <a:pt x="426849" y="4870947"/>
                </a:lnTo>
                <a:cubicBezTo>
                  <a:pt x="240698" y="4870947"/>
                  <a:pt x="85386" y="4759435"/>
                  <a:pt x="49467" y="4611194"/>
                </a:cubicBezTo>
                <a:lnTo>
                  <a:pt x="41640" y="4545632"/>
                </a:lnTo>
                <a:lnTo>
                  <a:pt x="49467" y="4480070"/>
                </a:lnTo>
                <a:cubicBezTo>
                  <a:pt x="85386" y="4331829"/>
                  <a:pt x="240698" y="4220316"/>
                  <a:pt x="426849" y="4220316"/>
                </a:cubicBezTo>
                <a:close/>
                <a:moveTo>
                  <a:pt x="426849" y="3516930"/>
                </a:moveTo>
                <a:lnTo>
                  <a:pt x="5951631" y="3516930"/>
                </a:lnTo>
                <a:cubicBezTo>
                  <a:pt x="6164376" y="3516930"/>
                  <a:pt x="6336839" y="3662579"/>
                  <a:pt x="6336839" y="3842246"/>
                </a:cubicBezTo>
                <a:lnTo>
                  <a:pt x="6336838" y="3842246"/>
                </a:lnTo>
                <a:cubicBezTo>
                  <a:pt x="6336838" y="4021913"/>
                  <a:pt x="6164375" y="4167562"/>
                  <a:pt x="5951630" y="4167562"/>
                </a:cubicBezTo>
                <a:lnTo>
                  <a:pt x="426849" y="4167561"/>
                </a:lnTo>
                <a:cubicBezTo>
                  <a:pt x="240698" y="4167561"/>
                  <a:pt x="85386" y="4056049"/>
                  <a:pt x="49467" y="3907808"/>
                </a:cubicBezTo>
                <a:lnTo>
                  <a:pt x="41640" y="3842246"/>
                </a:lnTo>
                <a:lnTo>
                  <a:pt x="49467" y="3776684"/>
                </a:lnTo>
                <a:cubicBezTo>
                  <a:pt x="85386" y="3628443"/>
                  <a:pt x="240698" y="3516930"/>
                  <a:pt x="426849" y="3516930"/>
                </a:cubicBezTo>
                <a:close/>
                <a:moveTo>
                  <a:pt x="41640" y="3138859"/>
                </a:moveTo>
                <a:lnTo>
                  <a:pt x="41642" y="3138860"/>
                </a:lnTo>
                <a:lnTo>
                  <a:pt x="41640" y="3138860"/>
                </a:lnTo>
                <a:close/>
                <a:moveTo>
                  <a:pt x="426849" y="2813544"/>
                </a:moveTo>
                <a:lnTo>
                  <a:pt x="6513824" y="2813544"/>
                </a:lnTo>
                <a:cubicBezTo>
                  <a:pt x="6726569" y="2813544"/>
                  <a:pt x="6899032" y="2959193"/>
                  <a:pt x="6899032" y="3138860"/>
                </a:cubicBezTo>
                <a:lnTo>
                  <a:pt x="6899031" y="3138860"/>
                </a:lnTo>
                <a:cubicBezTo>
                  <a:pt x="6899031" y="3318527"/>
                  <a:pt x="6726567" y="3464176"/>
                  <a:pt x="6513823" y="3464176"/>
                </a:cubicBezTo>
                <a:lnTo>
                  <a:pt x="426849" y="3464175"/>
                </a:lnTo>
                <a:cubicBezTo>
                  <a:pt x="240698" y="3464175"/>
                  <a:pt x="85386" y="3352663"/>
                  <a:pt x="49467" y="3204422"/>
                </a:cubicBezTo>
                <a:lnTo>
                  <a:pt x="41642" y="3138860"/>
                </a:lnTo>
                <a:lnTo>
                  <a:pt x="49467" y="3073298"/>
                </a:lnTo>
                <a:cubicBezTo>
                  <a:pt x="85386" y="2925057"/>
                  <a:pt x="240698" y="2813544"/>
                  <a:pt x="426849" y="2813544"/>
                </a:cubicBezTo>
                <a:close/>
                <a:moveTo>
                  <a:pt x="385208" y="2110158"/>
                </a:moveTo>
                <a:lnTo>
                  <a:pt x="5951630" y="2110158"/>
                </a:lnTo>
                <a:cubicBezTo>
                  <a:pt x="6164375" y="2110158"/>
                  <a:pt x="6336838" y="2255807"/>
                  <a:pt x="6336838" y="2435474"/>
                </a:cubicBezTo>
                <a:lnTo>
                  <a:pt x="6336837" y="2435474"/>
                </a:lnTo>
                <a:cubicBezTo>
                  <a:pt x="6336837" y="2615141"/>
                  <a:pt x="6164373" y="2760790"/>
                  <a:pt x="5951629" y="2760790"/>
                </a:cubicBezTo>
                <a:lnTo>
                  <a:pt x="385208" y="2760789"/>
                </a:lnTo>
                <a:cubicBezTo>
                  <a:pt x="225649" y="2760789"/>
                  <a:pt x="88749" y="2678862"/>
                  <a:pt x="30271" y="2562101"/>
                </a:cubicBezTo>
                <a:lnTo>
                  <a:pt x="0" y="2435474"/>
                </a:lnTo>
                <a:lnTo>
                  <a:pt x="30271" y="2308846"/>
                </a:lnTo>
                <a:cubicBezTo>
                  <a:pt x="88749" y="2192086"/>
                  <a:pt x="225649" y="2110158"/>
                  <a:pt x="385208" y="2110158"/>
                </a:cubicBezTo>
                <a:close/>
                <a:moveTo>
                  <a:pt x="385209" y="1406773"/>
                </a:moveTo>
                <a:lnTo>
                  <a:pt x="5181214" y="1406773"/>
                </a:lnTo>
                <a:cubicBezTo>
                  <a:pt x="5393958" y="1406773"/>
                  <a:pt x="5566422" y="1552421"/>
                  <a:pt x="5566422" y="1732088"/>
                </a:cubicBezTo>
                <a:lnTo>
                  <a:pt x="5566421" y="1732088"/>
                </a:lnTo>
                <a:cubicBezTo>
                  <a:pt x="5566421" y="1911755"/>
                  <a:pt x="5393957" y="2057404"/>
                  <a:pt x="5181213" y="2057404"/>
                </a:cubicBezTo>
                <a:lnTo>
                  <a:pt x="385209" y="2057403"/>
                </a:lnTo>
                <a:cubicBezTo>
                  <a:pt x="225650" y="2057403"/>
                  <a:pt x="88750" y="1975476"/>
                  <a:pt x="30273" y="1858715"/>
                </a:cubicBezTo>
                <a:lnTo>
                  <a:pt x="1" y="1732088"/>
                </a:lnTo>
                <a:lnTo>
                  <a:pt x="30273" y="1605461"/>
                </a:lnTo>
                <a:cubicBezTo>
                  <a:pt x="88750" y="1488700"/>
                  <a:pt x="225650" y="1406773"/>
                  <a:pt x="385209" y="1406773"/>
                </a:cubicBezTo>
                <a:close/>
                <a:moveTo>
                  <a:pt x="385211" y="703386"/>
                </a:moveTo>
                <a:lnTo>
                  <a:pt x="4015183" y="703386"/>
                </a:lnTo>
                <a:cubicBezTo>
                  <a:pt x="4227928" y="703386"/>
                  <a:pt x="4400391" y="849035"/>
                  <a:pt x="4400391" y="1028702"/>
                </a:cubicBezTo>
                <a:lnTo>
                  <a:pt x="4400390" y="1028702"/>
                </a:lnTo>
                <a:cubicBezTo>
                  <a:pt x="4400390" y="1208369"/>
                  <a:pt x="4227927" y="1354018"/>
                  <a:pt x="4015182" y="1354018"/>
                </a:cubicBezTo>
                <a:lnTo>
                  <a:pt x="385211" y="1354018"/>
                </a:lnTo>
                <a:cubicBezTo>
                  <a:pt x="225651" y="1354018"/>
                  <a:pt x="88751" y="1272090"/>
                  <a:pt x="30274" y="1155329"/>
                </a:cubicBezTo>
                <a:lnTo>
                  <a:pt x="2" y="1028702"/>
                </a:lnTo>
                <a:lnTo>
                  <a:pt x="30274" y="902075"/>
                </a:lnTo>
                <a:cubicBezTo>
                  <a:pt x="88751" y="785314"/>
                  <a:pt x="225651" y="703386"/>
                  <a:pt x="385211" y="703386"/>
                </a:cubicBezTo>
                <a:close/>
                <a:moveTo>
                  <a:pt x="385208" y="0"/>
                </a:moveTo>
                <a:lnTo>
                  <a:pt x="3057371" y="0"/>
                </a:lnTo>
                <a:cubicBezTo>
                  <a:pt x="3270116" y="0"/>
                  <a:pt x="3442580" y="145649"/>
                  <a:pt x="3442580" y="325317"/>
                </a:cubicBezTo>
                <a:lnTo>
                  <a:pt x="3442578" y="325317"/>
                </a:lnTo>
                <a:cubicBezTo>
                  <a:pt x="3442578" y="504984"/>
                  <a:pt x="3270115" y="650632"/>
                  <a:pt x="3057371" y="650632"/>
                </a:cubicBezTo>
                <a:lnTo>
                  <a:pt x="385208" y="650632"/>
                </a:lnTo>
                <a:cubicBezTo>
                  <a:pt x="225649" y="650632"/>
                  <a:pt x="88749" y="568704"/>
                  <a:pt x="30272" y="451943"/>
                </a:cubicBezTo>
                <a:lnTo>
                  <a:pt x="0" y="325316"/>
                </a:lnTo>
                <a:lnTo>
                  <a:pt x="30272" y="198689"/>
                </a:lnTo>
                <a:cubicBezTo>
                  <a:pt x="88749" y="81928"/>
                  <a:pt x="225649" y="0"/>
                  <a:pt x="38520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968350"/>
      </p:ext>
    </p:extLst>
  </p:cSld>
  <p:clrMapOvr>
    <a:masterClrMapping/>
  </p:clrMapOvr>
  <p:transition spd="slow" advClick="0">
    <p:wip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C5F023D-6465-4CE9-BD7A-F97701446B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509956" y="-1"/>
            <a:ext cx="10093570" cy="6858000"/>
          </a:xfrm>
          <a:custGeom>
            <a:avLst/>
            <a:gdLst>
              <a:gd name="connsiteX0" fmla="*/ 5046786 w 10093570"/>
              <a:gd name="connsiteY0" fmla="*/ 0 h 6858000"/>
              <a:gd name="connsiteX1" fmla="*/ 10093570 w 10093570"/>
              <a:gd name="connsiteY1" fmla="*/ 0 h 6858000"/>
              <a:gd name="connsiteX2" fmla="*/ 5046786 w 10093570"/>
              <a:gd name="connsiteY2" fmla="*/ 6858000 h 6858000"/>
              <a:gd name="connsiteX3" fmla="*/ 5046785 w 10093570"/>
              <a:gd name="connsiteY3" fmla="*/ 0 h 6858000"/>
              <a:gd name="connsiteX4" fmla="*/ 5046785 w 10093570"/>
              <a:gd name="connsiteY4" fmla="*/ 6858000 h 6858000"/>
              <a:gd name="connsiteX5" fmla="*/ 0 w 1009357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93570" h="6858000">
                <a:moveTo>
                  <a:pt x="5046786" y="0"/>
                </a:moveTo>
                <a:lnTo>
                  <a:pt x="10093570" y="0"/>
                </a:lnTo>
                <a:lnTo>
                  <a:pt x="5046786" y="6858000"/>
                </a:lnTo>
                <a:close/>
                <a:moveTo>
                  <a:pt x="5046785" y="0"/>
                </a:moveTo>
                <a:lnTo>
                  <a:pt x="5046785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901451"/>
      </p:ext>
    </p:extLst>
  </p:cSld>
  <p:clrMapOvr>
    <a:masterClrMapping/>
  </p:clrMapOvr>
  <p:transition spd="slow" advClick="0">
    <p:wip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6C24EA0-1DED-43D2-A1A3-15A7AFA22E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6638" y="727363"/>
            <a:ext cx="3671455" cy="5091545"/>
          </a:xfrm>
          <a:custGeom>
            <a:avLst/>
            <a:gdLst>
              <a:gd name="connsiteX0" fmla="*/ 0 w 3671455"/>
              <a:gd name="connsiteY0" fmla="*/ 0 h 5091545"/>
              <a:gd name="connsiteX1" fmla="*/ 3671455 w 3671455"/>
              <a:gd name="connsiteY1" fmla="*/ 0 h 5091545"/>
              <a:gd name="connsiteX2" fmla="*/ 3671455 w 3671455"/>
              <a:gd name="connsiteY2" fmla="*/ 5091545 h 5091545"/>
              <a:gd name="connsiteX3" fmla="*/ 0 w 3671455"/>
              <a:gd name="connsiteY3" fmla="*/ 5091545 h 5091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1455" h="5091545">
                <a:moveTo>
                  <a:pt x="0" y="0"/>
                </a:moveTo>
                <a:lnTo>
                  <a:pt x="3671455" y="0"/>
                </a:lnTo>
                <a:lnTo>
                  <a:pt x="3671455" y="5091545"/>
                </a:lnTo>
                <a:lnTo>
                  <a:pt x="0" y="509154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56E4B6D-ACAE-41C5-8820-702E80BA65E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289472" y="727363"/>
            <a:ext cx="2105890" cy="2667091"/>
          </a:xfrm>
          <a:custGeom>
            <a:avLst/>
            <a:gdLst>
              <a:gd name="connsiteX0" fmla="*/ 0 w 2105890"/>
              <a:gd name="connsiteY0" fmla="*/ 0 h 2667091"/>
              <a:gd name="connsiteX1" fmla="*/ 2105890 w 2105890"/>
              <a:gd name="connsiteY1" fmla="*/ 0 h 2667091"/>
              <a:gd name="connsiteX2" fmla="*/ 2105890 w 2105890"/>
              <a:gd name="connsiteY2" fmla="*/ 2667091 h 2667091"/>
              <a:gd name="connsiteX3" fmla="*/ 0 w 2105890"/>
              <a:gd name="connsiteY3" fmla="*/ 2667091 h 2667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5890" h="2667091">
                <a:moveTo>
                  <a:pt x="0" y="0"/>
                </a:moveTo>
                <a:lnTo>
                  <a:pt x="2105890" y="0"/>
                </a:lnTo>
                <a:lnTo>
                  <a:pt x="2105890" y="2667091"/>
                </a:lnTo>
                <a:lnTo>
                  <a:pt x="0" y="266709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117460"/>
      </p:ext>
    </p:extLst>
  </p:cSld>
  <p:clrMapOvr>
    <a:masterClrMapping/>
  </p:clrMapOvr>
  <p:transition spd="slow" advClick="0">
    <p:wip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109A45E-6835-4B9A-8301-DB519B000A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38227"/>
      </p:ext>
    </p:extLst>
  </p:cSld>
  <p:clrMapOvr>
    <a:masterClrMapping/>
  </p:clrMapOvr>
  <p:transition spd="slow" advClick="0">
    <p:wip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39E56F5-4A95-4A54-BE4C-C9CCAC1F3C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2637569"/>
            <a:ext cx="8899523" cy="4238080"/>
          </a:xfrm>
          <a:custGeom>
            <a:avLst/>
            <a:gdLst>
              <a:gd name="connsiteX0" fmla="*/ 2357804 w 8899523"/>
              <a:gd name="connsiteY0" fmla="*/ 699 h 4238080"/>
              <a:gd name="connsiteX1" fmla="*/ 8899523 w 8899523"/>
              <a:gd name="connsiteY1" fmla="*/ 4219967 h 4238080"/>
              <a:gd name="connsiteX2" fmla="*/ 8878434 w 8899523"/>
              <a:gd name="connsiteY2" fmla="*/ 4238080 h 4238080"/>
              <a:gd name="connsiteX3" fmla="*/ 0 w 8899523"/>
              <a:gd name="connsiteY3" fmla="*/ 4216659 h 4238080"/>
              <a:gd name="connsiteX4" fmla="*/ 0 w 8899523"/>
              <a:gd name="connsiteY4" fmla="*/ 1039371 h 4238080"/>
              <a:gd name="connsiteX5" fmla="*/ 2357804 w 8899523"/>
              <a:gd name="connsiteY5" fmla="*/ 699 h 423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99523" h="4238080">
                <a:moveTo>
                  <a:pt x="2357804" y="699"/>
                </a:moveTo>
                <a:cubicBezTo>
                  <a:pt x="4753089" y="-62802"/>
                  <a:pt x="4953947" y="4219967"/>
                  <a:pt x="8899523" y="4219967"/>
                </a:cubicBezTo>
                <a:cubicBezTo>
                  <a:pt x="8892646" y="4225952"/>
                  <a:pt x="8885311" y="4232095"/>
                  <a:pt x="8878434" y="4238080"/>
                </a:cubicBezTo>
                <a:lnTo>
                  <a:pt x="0" y="4216659"/>
                </a:lnTo>
                <a:lnTo>
                  <a:pt x="0" y="1039371"/>
                </a:lnTo>
                <a:cubicBezTo>
                  <a:pt x="994095" y="315470"/>
                  <a:pt x="1747240" y="16885"/>
                  <a:pt x="2357804" y="69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494286"/>
      </p:ext>
    </p:extLst>
  </p:cSld>
  <p:clrMapOvr>
    <a:masterClrMapping/>
  </p:clrMapOvr>
  <p:transition spd="slow" advClick="0">
    <p:wip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5F6F7FC-78F8-4734-B0C6-A702D0B3A20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77345" y="1039091"/>
            <a:ext cx="7876308" cy="7876308"/>
          </a:xfrm>
          <a:custGeom>
            <a:avLst/>
            <a:gdLst>
              <a:gd name="connsiteX0" fmla="*/ 3938154 w 7876308"/>
              <a:gd name="connsiteY0" fmla="*/ 2369272 h 7876308"/>
              <a:gd name="connsiteX1" fmla="*/ 2369272 w 7876308"/>
              <a:gd name="connsiteY1" fmla="*/ 3938154 h 7876308"/>
              <a:gd name="connsiteX2" fmla="*/ 3938154 w 7876308"/>
              <a:gd name="connsiteY2" fmla="*/ 5507036 h 7876308"/>
              <a:gd name="connsiteX3" fmla="*/ 5507036 w 7876308"/>
              <a:gd name="connsiteY3" fmla="*/ 3938154 h 7876308"/>
              <a:gd name="connsiteX4" fmla="*/ 3938154 w 7876308"/>
              <a:gd name="connsiteY4" fmla="*/ 2369272 h 7876308"/>
              <a:gd name="connsiteX5" fmla="*/ 3938154 w 7876308"/>
              <a:gd name="connsiteY5" fmla="*/ 0 h 7876308"/>
              <a:gd name="connsiteX6" fmla="*/ 7876308 w 7876308"/>
              <a:gd name="connsiteY6" fmla="*/ 3938154 h 7876308"/>
              <a:gd name="connsiteX7" fmla="*/ 3938154 w 7876308"/>
              <a:gd name="connsiteY7" fmla="*/ 7876308 h 7876308"/>
              <a:gd name="connsiteX8" fmla="*/ 0 w 7876308"/>
              <a:gd name="connsiteY8" fmla="*/ 3938154 h 7876308"/>
              <a:gd name="connsiteX9" fmla="*/ 3938154 w 7876308"/>
              <a:gd name="connsiteY9" fmla="*/ 0 h 787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76308" h="7876308">
                <a:moveTo>
                  <a:pt x="3938154" y="2369272"/>
                </a:moveTo>
                <a:cubicBezTo>
                  <a:pt x="3071684" y="2369272"/>
                  <a:pt x="2369272" y="3071684"/>
                  <a:pt x="2369272" y="3938154"/>
                </a:cubicBezTo>
                <a:cubicBezTo>
                  <a:pt x="2369272" y="4804624"/>
                  <a:pt x="3071684" y="5507036"/>
                  <a:pt x="3938154" y="5507036"/>
                </a:cubicBezTo>
                <a:cubicBezTo>
                  <a:pt x="4804624" y="5507036"/>
                  <a:pt x="5507036" y="4804624"/>
                  <a:pt x="5507036" y="3938154"/>
                </a:cubicBezTo>
                <a:cubicBezTo>
                  <a:pt x="5507036" y="3071684"/>
                  <a:pt x="4804624" y="2369272"/>
                  <a:pt x="3938154" y="2369272"/>
                </a:cubicBezTo>
                <a:close/>
                <a:moveTo>
                  <a:pt x="3938154" y="0"/>
                </a:moveTo>
                <a:cubicBezTo>
                  <a:pt x="6113136" y="0"/>
                  <a:pt x="7876308" y="1763172"/>
                  <a:pt x="7876308" y="3938154"/>
                </a:cubicBezTo>
                <a:cubicBezTo>
                  <a:pt x="7876308" y="6113136"/>
                  <a:pt x="6113136" y="7876308"/>
                  <a:pt x="3938154" y="7876308"/>
                </a:cubicBezTo>
                <a:cubicBezTo>
                  <a:pt x="1763172" y="7876308"/>
                  <a:pt x="0" y="6113136"/>
                  <a:pt x="0" y="3938154"/>
                </a:cubicBezTo>
                <a:cubicBezTo>
                  <a:pt x="0" y="1763172"/>
                  <a:pt x="1763172" y="0"/>
                  <a:pt x="393815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034961"/>
      </p:ext>
    </p:extLst>
  </p:cSld>
  <p:clrMapOvr>
    <a:masterClrMapping/>
  </p:clrMapOvr>
  <p:transition spd="slow" advClick="0">
    <p:wip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B8D273B-E0F2-48D6-82C5-A850BEDC69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91212" y="992378"/>
            <a:ext cx="3192296" cy="3192297"/>
          </a:xfrm>
          <a:custGeom>
            <a:avLst/>
            <a:gdLst>
              <a:gd name="connsiteX0" fmla="*/ 1596148 w 3192296"/>
              <a:gd name="connsiteY0" fmla="*/ 0 h 3192297"/>
              <a:gd name="connsiteX1" fmla="*/ 1890961 w 3192296"/>
              <a:gd name="connsiteY1" fmla="*/ 122116 h 3192297"/>
              <a:gd name="connsiteX2" fmla="*/ 3070181 w 3192296"/>
              <a:gd name="connsiteY2" fmla="*/ 1301336 h 3192297"/>
              <a:gd name="connsiteX3" fmla="*/ 3070181 w 3192296"/>
              <a:gd name="connsiteY3" fmla="*/ 1890962 h 3192297"/>
              <a:gd name="connsiteX4" fmla="*/ 1890961 w 3192296"/>
              <a:gd name="connsiteY4" fmla="*/ 3070182 h 3192297"/>
              <a:gd name="connsiteX5" fmla="*/ 1301334 w 3192296"/>
              <a:gd name="connsiteY5" fmla="*/ 3070182 h 3192297"/>
              <a:gd name="connsiteX6" fmla="*/ 122115 w 3192296"/>
              <a:gd name="connsiteY6" fmla="*/ 1890962 h 3192297"/>
              <a:gd name="connsiteX7" fmla="*/ 122115 w 3192296"/>
              <a:gd name="connsiteY7" fmla="*/ 1301336 h 3192297"/>
              <a:gd name="connsiteX8" fmla="*/ 1301334 w 3192296"/>
              <a:gd name="connsiteY8" fmla="*/ 122116 h 3192297"/>
              <a:gd name="connsiteX9" fmla="*/ 1596148 w 3192296"/>
              <a:gd name="connsiteY9" fmla="*/ 0 h 3192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92296" h="3192297">
                <a:moveTo>
                  <a:pt x="1596148" y="0"/>
                </a:moveTo>
                <a:cubicBezTo>
                  <a:pt x="1702849" y="0"/>
                  <a:pt x="1809551" y="40706"/>
                  <a:pt x="1890961" y="122116"/>
                </a:cubicBezTo>
                <a:lnTo>
                  <a:pt x="3070181" y="1301336"/>
                </a:lnTo>
                <a:cubicBezTo>
                  <a:pt x="3233002" y="1464157"/>
                  <a:pt x="3233002" y="1728141"/>
                  <a:pt x="3070181" y="1890962"/>
                </a:cubicBezTo>
                <a:lnTo>
                  <a:pt x="1890961" y="3070182"/>
                </a:lnTo>
                <a:cubicBezTo>
                  <a:pt x="1728140" y="3233003"/>
                  <a:pt x="1464156" y="3233003"/>
                  <a:pt x="1301334" y="3070182"/>
                </a:cubicBezTo>
                <a:lnTo>
                  <a:pt x="122115" y="1890962"/>
                </a:lnTo>
                <a:cubicBezTo>
                  <a:pt x="-40706" y="1728141"/>
                  <a:pt x="-40706" y="1464157"/>
                  <a:pt x="122115" y="1301336"/>
                </a:cubicBezTo>
                <a:lnTo>
                  <a:pt x="1301334" y="122116"/>
                </a:lnTo>
                <a:cubicBezTo>
                  <a:pt x="1382745" y="40706"/>
                  <a:pt x="1489446" y="0"/>
                  <a:pt x="159614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E6901F7-E91B-4261-BB2C-599D1DC326F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550241" y="3493006"/>
            <a:ext cx="3192296" cy="3192297"/>
          </a:xfrm>
          <a:custGeom>
            <a:avLst/>
            <a:gdLst>
              <a:gd name="connsiteX0" fmla="*/ 1596148 w 3192296"/>
              <a:gd name="connsiteY0" fmla="*/ 0 h 3192297"/>
              <a:gd name="connsiteX1" fmla="*/ 1890962 w 3192296"/>
              <a:gd name="connsiteY1" fmla="*/ 122116 h 3192297"/>
              <a:gd name="connsiteX2" fmla="*/ 3070181 w 3192296"/>
              <a:gd name="connsiteY2" fmla="*/ 1301336 h 3192297"/>
              <a:gd name="connsiteX3" fmla="*/ 3070181 w 3192296"/>
              <a:gd name="connsiteY3" fmla="*/ 1890963 h 3192297"/>
              <a:gd name="connsiteX4" fmla="*/ 1890962 w 3192296"/>
              <a:gd name="connsiteY4" fmla="*/ 3070182 h 3192297"/>
              <a:gd name="connsiteX5" fmla="*/ 1301334 w 3192296"/>
              <a:gd name="connsiteY5" fmla="*/ 3070182 h 3192297"/>
              <a:gd name="connsiteX6" fmla="*/ 122115 w 3192296"/>
              <a:gd name="connsiteY6" fmla="*/ 1890963 h 3192297"/>
              <a:gd name="connsiteX7" fmla="*/ 122115 w 3192296"/>
              <a:gd name="connsiteY7" fmla="*/ 1301336 h 3192297"/>
              <a:gd name="connsiteX8" fmla="*/ 1301334 w 3192296"/>
              <a:gd name="connsiteY8" fmla="*/ 122116 h 3192297"/>
              <a:gd name="connsiteX9" fmla="*/ 1596148 w 3192296"/>
              <a:gd name="connsiteY9" fmla="*/ 0 h 3192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92296" h="3192297">
                <a:moveTo>
                  <a:pt x="1596148" y="0"/>
                </a:moveTo>
                <a:cubicBezTo>
                  <a:pt x="1702850" y="0"/>
                  <a:pt x="1809551" y="40706"/>
                  <a:pt x="1890962" y="122116"/>
                </a:cubicBezTo>
                <a:lnTo>
                  <a:pt x="3070181" y="1301336"/>
                </a:lnTo>
                <a:cubicBezTo>
                  <a:pt x="3233002" y="1464157"/>
                  <a:pt x="3233002" y="1728141"/>
                  <a:pt x="3070181" y="1890963"/>
                </a:cubicBezTo>
                <a:lnTo>
                  <a:pt x="1890962" y="3070182"/>
                </a:lnTo>
                <a:cubicBezTo>
                  <a:pt x="1728140" y="3233003"/>
                  <a:pt x="1464156" y="3233003"/>
                  <a:pt x="1301334" y="3070182"/>
                </a:cubicBezTo>
                <a:lnTo>
                  <a:pt x="122115" y="1890963"/>
                </a:lnTo>
                <a:cubicBezTo>
                  <a:pt x="-40706" y="1728141"/>
                  <a:pt x="-40706" y="1464157"/>
                  <a:pt x="122115" y="1301336"/>
                </a:cubicBezTo>
                <a:lnTo>
                  <a:pt x="1301334" y="122116"/>
                </a:lnTo>
                <a:cubicBezTo>
                  <a:pt x="1382745" y="40706"/>
                  <a:pt x="1489446" y="0"/>
                  <a:pt x="1596148" y="0"/>
                </a:cubicBezTo>
                <a:close/>
              </a:path>
            </a:pathLst>
          </a:custGeom>
          <a:effectLst>
            <a:outerShdw blurRad="622300" dist="584200" sx="102000" sy="102000" algn="ctr" rotWithShape="0">
              <a:prstClr val="black">
                <a:alpha val="3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698931"/>
      </p:ext>
    </p:extLst>
  </p:cSld>
  <p:clrMapOvr>
    <a:masterClrMapping/>
  </p:clrMapOvr>
  <p:transition spd="slow" advClick="0">
    <p:wip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15CCD93-E2AA-4240-B4F5-7AC18AD4BD3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7217" y="290140"/>
            <a:ext cx="6899032" cy="6277720"/>
          </a:xfrm>
          <a:custGeom>
            <a:avLst/>
            <a:gdLst>
              <a:gd name="connsiteX0" fmla="*/ 426849 w 6899032"/>
              <a:gd name="connsiteY0" fmla="*/ 5627088 h 6277720"/>
              <a:gd name="connsiteX1" fmla="*/ 3099013 w 6899032"/>
              <a:gd name="connsiteY1" fmla="*/ 5627088 h 6277720"/>
              <a:gd name="connsiteX2" fmla="*/ 3484221 w 6899032"/>
              <a:gd name="connsiteY2" fmla="*/ 5952404 h 6277720"/>
              <a:gd name="connsiteX3" fmla="*/ 3484220 w 6899032"/>
              <a:gd name="connsiteY3" fmla="*/ 5952404 h 6277720"/>
              <a:gd name="connsiteX4" fmla="*/ 3099012 w 6899032"/>
              <a:gd name="connsiteY4" fmla="*/ 6277720 h 6277720"/>
              <a:gd name="connsiteX5" fmla="*/ 426849 w 6899032"/>
              <a:gd name="connsiteY5" fmla="*/ 6277719 h 6277720"/>
              <a:gd name="connsiteX6" fmla="*/ 49466 w 6899032"/>
              <a:gd name="connsiteY6" fmla="*/ 6017966 h 6277720"/>
              <a:gd name="connsiteX7" fmla="*/ 41640 w 6899032"/>
              <a:gd name="connsiteY7" fmla="*/ 5952404 h 6277720"/>
              <a:gd name="connsiteX8" fmla="*/ 49466 w 6899032"/>
              <a:gd name="connsiteY8" fmla="*/ 5886842 h 6277720"/>
              <a:gd name="connsiteX9" fmla="*/ 426849 w 6899032"/>
              <a:gd name="connsiteY9" fmla="*/ 5627088 h 6277720"/>
              <a:gd name="connsiteX10" fmla="*/ 426849 w 6899032"/>
              <a:gd name="connsiteY10" fmla="*/ 4923702 h 6277720"/>
              <a:gd name="connsiteX11" fmla="*/ 4015183 w 6899032"/>
              <a:gd name="connsiteY11" fmla="*/ 4923702 h 6277720"/>
              <a:gd name="connsiteX12" fmla="*/ 4400391 w 6899032"/>
              <a:gd name="connsiteY12" fmla="*/ 5249018 h 6277720"/>
              <a:gd name="connsiteX13" fmla="*/ 4400390 w 6899032"/>
              <a:gd name="connsiteY13" fmla="*/ 5249018 h 6277720"/>
              <a:gd name="connsiteX14" fmla="*/ 4015182 w 6899032"/>
              <a:gd name="connsiteY14" fmla="*/ 5574334 h 6277720"/>
              <a:gd name="connsiteX15" fmla="*/ 426849 w 6899032"/>
              <a:gd name="connsiteY15" fmla="*/ 5574333 h 6277720"/>
              <a:gd name="connsiteX16" fmla="*/ 49466 w 6899032"/>
              <a:gd name="connsiteY16" fmla="*/ 5314580 h 6277720"/>
              <a:gd name="connsiteX17" fmla="*/ 41640 w 6899032"/>
              <a:gd name="connsiteY17" fmla="*/ 5249018 h 6277720"/>
              <a:gd name="connsiteX18" fmla="*/ 49466 w 6899032"/>
              <a:gd name="connsiteY18" fmla="*/ 5183456 h 6277720"/>
              <a:gd name="connsiteX19" fmla="*/ 426849 w 6899032"/>
              <a:gd name="connsiteY19" fmla="*/ 4923702 h 6277720"/>
              <a:gd name="connsiteX20" fmla="*/ 426849 w 6899032"/>
              <a:gd name="connsiteY20" fmla="*/ 4220316 h 6277720"/>
              <a:gd name="connsiteX21" fmla="*/ 5181214 w 6899032"/>
              <a:gd name="connsiteY21" fmla="*/ 4220316 h 6277720"/>
              <a:gd name="connsiteX22" fmla="*/ 5566422 w 6899032"/>
              <a:gd name="connsiteY22" fmla="*/ 4545632 h 6277720"/>
              <a:gd name="connsiteX23" fmla="*/ 5566421 w 6899032"/>
              <a:gd name="connsiteY23" fmla="*/ 4545632 h 6277720"/>
              <a:gd name="connsiteX24" fmla="*/ 5181213 w 6899032"/>
              <a:gd name="connsiteY24" fmla="*/ 4870948 h 6277720"/>
              <a:gd name="connsiteX25" fmla="*/ 426849 w 6899032"/>
              <a:gd name="connsiteY25" fmla="*/ 4870947 h 6277720"/>
              <a:gd name="connsiteX26" fmla="*/ 49467 w 6899032"/>
              <a:gd name="connsiteY26" fmla="*/ 4611194 h 6277720"/>
              <a:gd name="connsiteX27" fmla="*/ 41640 w 6899032"/>
              <a:gd name="connsiteY27" fmla="*/ 4545632 h 6277720"/>
              <a:gd name="connsiteX28" fmla="*/ 49467 w 6899032"/>
              <a:gd name="connsiteY28" fmla="*/ 4480070 h 6277720"/>
              <a:gd name="connsiteX29" fmla="*/ 426849 w 6899032"/>
              <a:gd name="connsiteY29" fmla="*/ 4220316 h 6277720"/>
              <a:gd name="connsiteX30" fmla="*/ 426849 w 6899032"/>
              <a:gd name="connsiteY30" fmla="*/ 3516930 h 6277720"/>
              <a:gd name="connsiteX31" fmla="*/ 5951631 w 6899032"/>
              <a:gd name="connsiteY31" fmla="*/ 3516930 h 6277720"/>
              <a:gd name="connsiteX32" fmla="*/ 6336839 w 6899032"/>
              <a:gd name="connsiteY32" fmla="*/ 3842246 h 6277720"/>
              <a:gd name="connsiteX33" fmla="*/ 6336838 w 6899032"/>
              <a:gd name="connsiteY33" fmla="*/ 3842246 h 6277720"/>
              <a:gd name="connsiteX34" fmla="*/ 5951630 w 6899032"/>
              <a:gd name="connsiteY34" fmla="*/ 4167562 h 6277720"/>
              <a:gd name="connsiteX35" fmla="*/ 426849 w 6899032"/>
              <a:gd name="connsiteY35" fmla="*/ 4167561 h 6277720"/>
              <a:gd name="connsiteX36" fmla="*/ 49467 w 6899032"/>
              <a:gd name="connsiteY36" fmla="*/ 3907808 h 6277720"/>
              <a:gd name="connsiteX37" fmla="*/ 41640 w 6899032"/>
              <a:gd name="connsiteY37" fmla="*/ 3842246 h 6277720"/>
              <a:gd name="connsiteX38" fmla="*/ 49467 w 6899032"/>
              <a:gd name="connsiteY38" fmla="*/ 3776684 h 6277720"/>
              <a:gd name="connsiteX39" fmla="*/ 426849 w 6899032"/>
              <a:gd name="connsiteY39" fmla="*/ 3516930 h 6277720"/>
              <a:gd name="connsiteX40" fmla="*/ 41640 w 6899032"/>
              <a:gd name="connsiteY40" fmla="*/ 3138859 h 6277720"/>
              <a:gd name="connsiteX41" fmla="*/ 41642 w 6899032"/>
              <a:gd name="connsiteY41" fmla="*/ 3138860 h 6277720"/>
              <a:gd name="connsiteX42" fmla="*/ 41640 w 6899032"/>
              <a:gd name="connsiteY42" fmla="*/ 3138860 h 6277720"/>
              <a:gd name="connsiteX43" fmla="*/ 426849 w 6899032"/>
              <a:gd name="connsiteY43" fmla="*/ 2813544 h 6277720"/>
              <a:gd name="connsiteX44" fmla="*/ 6513824 w 6899032"/>
              <a:gd name="connsiteY44" fmla="*/ 2813544 h 6277720"/>
              <a:gd name="connsiteX45" fmla="*/ 6899032 w 6899032"/>
              <a:gd name="connsiteY45" fmla="*/ 3138860 h 6277720"/>
              <a:gd name="connsiteX46" fmla="*/ 6899031 w 6899032"/>
              <a:gd name="connsiteY46" fmla="*/ 3138860 h 6277720"/>
              <a:gd name="connsiteX47" fmla="*/ 6513823 w 6899032"/>
              <a:gd name="connsiteY47" fmla="*/ 3464176 h 6277720"/>
              <a:gd name="connsiteX48" fmla="*/ 426849 w 6899032"/>
              <a:gd name="connsiteY48" fmla="*/ 3464175 h 6277720"/>
              <a:gd name="connsiteX49" fmla="*/ 49467 w 6899032"/>
              <a:gd name="connsiteY49" fmla="*/ 3204422 h 6277720"/>
              <a:gd name="connsiteX50" fmla="*/ 41642 w 6899032"/>
              <a:gd name="connsiteY50" fmla="*/ 3138860 h 6277720"/>
              <a:gd name="connsiteX51" fmla="*/ 49467 w 6899032"/>
              <a:gd name="connsiteY51" fmla="*/ 3073298 h 6277720"/>
              <a:gd name="connsiteX52" fmla="*/ 426849 w 6899032"/>
              <a:gd name="connsiteY52" fmla="*/ 2813544 h 6277720"/>
              <a:gd name="connsiteX53" fmla="*/ 385208 w 6899032"/>
              <a:gd name="connsiteY53" fmla="*/ 2110158 h 6277720"/>
              <a:gd name="connsiteX54" fmla="*/ 5951630 w 6899032"/>
              <a:gd name="connsiteY54" fmla="*/ 2110158 h 6277720"/>
              <a:gd name="connsiteX55" fmla="*/ 6336838 w 6899032"/>
              <a:gd name="connsiteY55" fmla="*/ 2435474 h 6277720"/>
              <a:gd name="connsiteX56" fmla="*/ 6336837 w 6899032"/>
              <a:gd name="connsiteY56" fmla="*/ 2435474 h 6277720"/>
              <a:gd name="connsiteX57" fmla="*/ 5951629 w 6899032"/>
              <a:gd name="connsiteY57" fmla="*/ 2760790 h 6277720"/>
              <a:gd name="connsiteX58" fmla="*/ 385208 w 6899032"/>
              <a:gd name="connsiteY58" fmla="*/ 2760789 h 6277720"/>
              <a:gd name="connsiteX59" fmla="*/ 30271 w 6899032"/>
              <a:gd name="connsiteY59" fmla="*/ 2562101 h 6277720"/>
              <a:gd name="connsiteX60" fmla="*/ 0 w 6899032"/>
              <a:gd name="connsiteY60" fmla="*/ 2435474 h 6277720"/>
              <a:gd name="connsiteX61" fmla="*/ 30271 w 6899032"/>
              <a:gd name="connsiteY61" fmla="*/ 2308846 h 6277720"/>
              <a:gd name="connsiteX62" fmla="*/ 385208 w 6899032"/>
              <a:gd name="connsiteY62" fmla="*/ 2110158 h 6277720"/>
              <a:gd name="connsiteX63" fmla="*/ 385209 w 6899032"/>
              <a:gd name="connsiteY63" fmla="*/ 1406773 h 6277720"/>
              <a:gd name="connsiteX64" fmla="*/ 5181214 w 6899032"/>
              <a:gd name="connsiteY64" fmla="*/ 1406773 h 6277720"/>
              <a:gd name="connsiteX65" fmla="*/ 5566422 w 6899032"/>
              <a:gd name="connsiteY65" fmla="*/ 1732088 h 6277720"/>
              <a:gd name="connsiteX66" fmla="*/ 5566421 w 6899032"/>
              <a:gd name="connsiteY66" fmla="*/ 1732088 h 6277720"/>
              <a:gd name="connsiteX67" fmla="*/ 5181213 w 6899032"/>
              <a:gd name="connsiteY67" fmla="*/ 2057404 h 6277720"/>
              <a:gd name="connsiteX68" fmla="*/ 385209 w 6899032"/>
              <a:gd name="connsiteY68" fmla="*/ 2057403 h 6277720"/>
              <a:gd name="connsiteX69" fmla="*/ 30273 w 6899032"/>
              <a:gd name="connsiteY69" fmla="*/ 1858715 h 6277720"/>
              <a:gd name="connsiteX70" fmla="*/ 1 w 6899032"/>
              <a:gd name="connsiteY70" fmla="*/ 1732088 h 6277720"/>
              <a:gd name="connsiteX71" fmla="*/ 30273 w 6899032"/>
              <a:gd name="connsiteY71" fmla="*/ 1605461 h 6277720"/>
              <a:gd name="connsiteX72" fmla="*/ 385209 w 6899032"/>
              <a:gd name="connsiteY72" fmla="*/ 1406773 h 6277720"/>
              <a:gd name="connsiteX73" fmla="*/ 385211 w 6899032"/>
              <a:gd name="connsiteY73" fmla="*/ 703386 h 6277720"/>
              <a:gd name="connsiteX74" fmla="*/ 4015183 w 6899032"/>
              <a:gd name="connsiteY74" fmla="*/ 703386 h 6277720"/>
              <a:gd name="connsiteX75" fmla="*/ 4400391 w 6899032"/>
              <a:gd name="connsiteY75" fmla="*/ 1028702 h 6277720"/>
              <a:gd name="connsiteX76" fmla="*/ 4400390 w 6899032"/>
              <a:gd name="connsiteY76" fmla="*/ 1028702 h 6277720"/>
              <a:gd name="connsiteX77" fmla="*/ 4015182 w 6899032"/>
              <a:gd name="connsiteY77" fmla="*/ 1354018 h 6277720"/>
              <a:gd name="connsiteX78" fmla="*/ 385211 w 6899032"/>
              <a:gd name="connsiteY78" fmla="*/ 1354018 h 6277720"/>
              <a:gd name="connsiteX79" fmla="*/ 30274 w 6899032"/>
              <a:gd name="connsiteY79" fmla="*/ 1155329 h 6277720"/>
              <a:gd name="connsiteX80" fmla="*/ 2 w 6899032"/>
              <a:gd name="connsiteY80" fmla="*/ 1028702 h 6277720"/>
              <a:gd name="connsiteX81" fmla="*/ 30274 w 6899032"/>
              <a:gd name="connsiteY81" fmla="*/ 902075 h 6277720"/>
              <a:gd name="connsiteX82" fmla="*/ 385211 w 6899032"/>
              <a:gd name="connsiteY82" fmla="*/ 703386 h 6277720"/>
              <a:gd name="connsiteX83" fmla="*/ 385208 w 6899032"/>
              <a:gd name="connsiteY83" fmla="*/ 0 h 6277720"/>
              <a:gd name="connsiteX84" fmla="*/ 3057371 w 6899032"/>
              <a:gd name="connsiteY84" fmla="*/ 0 h 6277720"/>
              <a:gd name="connsiteX85" fmla="*/ 3442580 w 6899032"/>
              <a:gd name="connsiteY85" fmla="*/ 325317 h 6277720"/>
              <a:gd name="connsiteX86" fmla="*/ 3442578 w 6899032"/>
              <a:gd name="connsiteY86" fmla="*/ 325317 h 6277720"/>
              <a:gd name="connsiteX87" fmla="*/ 3057371 w 6899032"/>
              <a:gd name="connsiteY87" fmla="*/ 650632 h 6277720"/>
              <a:gd name="connsiteX88" fmla="*/ 385208 w 6899032"/>
              <a:gd name="connsiteY88" fmla="*/ 650632 h 6277720"/>
              <a:gd name="connsiteX89" fmla="*/ 30272 w 6899032"/>
              <a:gd name="connsiteY89" fmla="*/ 451943 h 6277720"/>
              <a:gd name="connsiteX90" fmla="*/ 0 w 6899032"/>
              <a:gd name="connsiteY90" fmla="*/ 325316 h 6277720"/>
              <a:gd name="connsiteX91" fmla="*/ 30272 w 6899032"/>
              <a:gd name="connsiteY91" fmla="*/ 198689 h 6277720"/>
              <a:gd name="connsiteX92" fmla="*/ 385208 w 6899032"/>
              <a:gd name="connsiteY92" fmla="*/ 0 h 6277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6899032" h="6277720">
                <a:moveTo>
                  <a:pt x="426849" y="5627088"/>
                </a:moveTo>
                <a:lnTo>
                  <a:pt x="3099013" y="5627088"/>
                </a:lnTo>
                <a:cubicBezTo>
                  <a:pt x="3311757" y="5627088"/>
                  <a:pt x="3484221" y="5772737"/>
                  <a:pt x="3484221" y="5952404"/>
                </a:cubicBezTo>
                <a:lnTo>
                  <a:pt x="3484220" y="5952404"/>
                </a:lnTo>
                <a:cubicBezTo>
                  <a:pt x="3484220" y="6132071"/>
                  <a:pt x="3311756" y="6277720"/>
                  <a:pt x="3099012" y="6277720"/>
                </a:cubicBezTo>
                <a:lnTo>
                  <a:pt x="426849" y="6277719"/>
                </a:lnTo>
                <a:cubicBezTo>
                  <a:pt x="240697" y="6277719"/>
                  <a:pt x="85386" y="6166207"/>
                  <a:pt x="49466" y="6017966"/>
                </a:cubicBezTo>
                <a:lnTo>
                  <a:pt x="41640" y="5952404"/>
                </a:lnTo>
                <a:lnTo>
                  <a:pt x="49466" y="5886842"/>
                </a:lnTo>
                <a:cubicBezTo>
                  <a:pt x="85386" y="5738601"/>
                  <a:pt x="240697" y="5627088"/>
                  <a:pt x="426849" y="5627088"/>
                </a:cubicBezTo>
                <a:close/>
                <a:moveTo>
                  <a:pt x="426849" y="4923702"/>
                </a:moveTo>
                <a:lnTo>
                  <a:pt x="4015183" y="4923702"/>
                </a:lnTo>
                <a:cubicBezTo>
                  <a:pt x="4227928" y="4923702"/>
                  <a:pt x="4400391" y="5069351"/>
                  <a:pt x="4400391" y="5249018"/>
                </a:cubicBezTo>
                <a:lnTo>
                  <a:pt x="4400390" y="5249018"/>
                </a:lnTo>
                <a:cubicBezTo>
                  <a:pt x="4400390" y="5428685"/>
                  <a:pt x="4227927" y="5574334"/>
                  <a:pt x="4015182" y="5574334"/>
                </a:cubicBezTo>
                <a:lnTo>
                  <a:pt x="426849" y="5574333"/>
                </a:lnTo>
                <a:cubicBezTo>
                  <a:pt x="240698" y="5574333"/>
                  <a:pt x="85386" y="5462821"/>
                  <a:pt x="49466" y="5314580"/>
                </a:cubicBezTo>
                <a:lnTo>
                  <a:pt x="41640" y="5249018"/>
                </a:lnTo>
                <a:lnTo>
                  <a:pt x="49466" y="5183456"/>
                </a:lnTo>
                <a:cubicBezTo>
                  <a:pt x="85386" y="5035215"/>
                  <a:pt x="240698" y="4923702"/>
                  <a:pt x="426849" y="4923702"/>
                </a:cubicBezTo>
                <a:close/>
                <a:moveTo>
                  <a:pt x="426849" y="4220316"/>
                </a:moveTo>
                <a:lnTo>
                  <a:pt x="5181214" y="4220316"/>
                </a:lnTo>
                <a:cubicBezTo>
                  <a:pt x="5393958" y="4220316"/>
                  <a:pt x="5566422" y="4365965"/>
                  <a:pt x="5566422" y="4545632"/>
                </a:cubicBezTo>
                <a:lnTo>
                  <a:pt x="5566421" y="4545632"/>
                </a:lnTo>
                <a:cubicBezTo>
                  <a:pt x="5566421" y="4725299"/>
                  <a:pt x="5393957" y="4870948"/>
                  <a:pt x="5181213" y="4870948"/>
                </a:cubicBezTo>
                <a:lnTo>
                  <a:pt x="426849" y="4870947"/>
                </a:lnTo>
                <a:cubicBezTo>
                  <a:pt x="240698" y="4870947"/>
                  <a:pt x="85386" y="4759435"/>
                  <a:pt x="49467" y="4611194"/>
                </a:cubicBezTo>
                <a:lnTo>
                  <a:pt x="41640" y="4545632"/>
                </a:lnTo>
                <a:lnTo>
                  <a:pt x="49467" y="4480070"/>
                </a:lnTo>
                <a:cubicBezTo>
                  <a:pt x="85386" y="4331829"/>
                  <a:pt x="240698" y="4220316"/>
                  <a:pt x="426849" y="4220316"/>
                </a:cubicBezTo>
                <a:close/>
                <a:moveTo>
                  <a:pt x="426849" y="3516930"/>
                </a:moveTo>
                <a:lnTo>
                  <a:pt x="5951631" y="3516930"/>
                </a:lnTo>
                <a:cubicBezTo>
                  <a:pt x="6164376" y="3516930"/>
                  <a:pt x="6336839" y="3662579"/>
                  <a:pt x="6336839" y="3842246"/>
                </a:cubicBezTo>
                <a:lnTo>
                  <a:pt x="6336838" y="3842246"/>
                </a:lnTo>
                <a:cubicBezTo>
                  <a:pt x="6336838" y="4021913"/>
                  <a:pt x="6164375" y="4167562"/>
                  <a:pt x="5951630" y="4167562"/>
                </a:cubicBezTo>
                <a:lnTo>
                  <a:pt x="426849" y="4167561"/>
                </a:lnTo>
                <a:cubicBezTo>
                  <a:pt x="240698" y="4167561"/>
                  <a:pt x="85386" y="4056049"/>
                  <a:pt x="49467" y="3907808"/>
                </a:cubicBezTo>
                <a:lnTo>
                  <a:pt x="41640" y="3842246"/>
                </a:lnTo>
                <a:lnTo>
                  <a:pt x="49467" y="3776684"/>
                </a:lnTo>
                <a:cubicBezTo>
                  <a:pt x="85386" y="3628443"/>
                  <a:pt x="240698" y="3516930"/>
                  <a:pt x="426849" y="3516930"/>
                </a:cubicBezTo>
                <a:close/>
                <a:moveTo>
                  <a:pt x="41640" y="3138859"/>
                </a:moveTo>
                <a:lnTo>
                  <a:pt x="41642" y="3138860"/>
                </a:lnTo>
                <a:lnTo>
                  <a:pt x="41640" y="3138860"/>
                </a:lnTo>
                <a:close/>
                <a:moveTo>
                  <a:pt x="426849" y="2813544"/>
                </a:moveTo>
                <a:lnTo>
                  <a:pt x="6513824" y="2813544"/>
                </a:lnTo>
                <a:cubicBezTo>
                  <a:pt x="6726569" y="2813544"/>
                  <a:pt x="6899032" y="2959193"/>
                  <a:pt x="6899032" y="3138860"/>
                </a:cubicBezTo>
                <a:lnTo>
                  <a:pt x="6899031" y="3138860"/>
                </a:lnTo>
                <a:cubicBezTo>
                  <a:pt x="6899031" y="3318527"/>
                  <a:pt x="6726567" y="3464176"/>
                  <a:pt x="6513823" y="3464176"/>
                </a:cubicBezTo>
                <a:lnTo>
                  <a:pt x="426849" y="3464175"/>
                </a:lnTo>
                <a:cubicBezTo>
                  <a:pt x="240698" y="3464175"/>
                  <a:pt x="85386" y="3352663"/>
                  <a:pt x="49467" y="3204422"/>
                </a:cubicBezTo>
                <a:lnTo>
                  <a:pt x="41642" y="3138860"/>
                </a:lnTo>
                <a:lnTo>
                  <a:pt x="49467" y="3073298"/>
                </a:lnTo>
                <a:cubicBezTo>
                  <a:pt x="85386" y="2925057"/>
                  <a:pt x="240698" y="2813544"/>
                  <a:pt x="426849" y="2813544"/>
                </a:cubicBezTo>
                <a:close/>
                <a:moveTo>
                  <a:pt x="385208" y="2110158"/>
                </a:moveTo>
                <a:lnTo>
                  <a:pt x="5951630" y="2110158"/>
                </a:lnTo>
                <a:cubicBezTo>
                  <a:pt x="6164375" y="2110158"/>
                  <a:pt x="6336838" y="2255807"/>
                  <a:pt x="6336838" y="2435474"/>
                </a:cubicBezTo>
                <a:lnTo>
                  <a:pt x="6336837" y="2435474"/>
                </a:lnTo>
                <a:cubicBezTo>
                  <a:pt x="6336837" y="2615141"/>
                  <a:pt x="6164373" y="2760790"/>
                  <a:pt x="5951629" y="2760790"/>
                </a:cubicBezTo>
                <a:lnTo>
                  <a:pt x="385208" y="2760789"/>
                </a:lnTo>
                <a:cubicBezTo>
                  <a:pt x="225649" y="2760789"/>
                  <a:pt x="88749" y="2678862"/>
                  <a:pt x="30271" y="2562101"/>
                </a:cubicBezTo>
                <a:lnTo>
                  <a:pt x="0" y="2435474"/>
                </a:lnTo>
                <a:lnTo>
                  <a:pt x="30271" y="2308846"/>
                </a:lnTo>
                <a:cubicBezTo>
                  <a:pt x="88749" y="2192086"/>
                  <a:pt x="225649" y="2110158"/>
                  <a:pt x="385208" y="2110158"/>
                </a:cubicBezTo>
                <a:close/>
                <a:moveTo>
                  <a:pt x="385209" y="1406773"/>
                </a:moveTo>
                <a:lnTo>
                  <a:pt x="5181214" y="1406773"/>
                </a:lnTo>
                <a:cubicBezTo>
                  <a:pt x="5393958" y="1406773"/>
                  <a:pt x="5566422" y="1552421"/>
                  <a:pt x="5566422" y="1732088"/>
                </a:cubicBezTo>
                <a:lnTo>
                  <a:pt x="5566421" y="1732088"/>
                </a:lnTo>
                <a:cubicBezTo>
                  <a:pt x="5566421" y="1911755"/>
                  <a:pt x="5393957" y="2057404"/>
                  <a:pt x="5181213" y="2057404"/>
                </a:cubicBezTo>
                <a:lnTo>
                  <a:pt x="385209" y="2057403"/>
                </a:lnTo>
                <a:cubicBezTo>
                  <a:pt x="225650" y="2057403"/>
                  <a:pt x="88750" y="1975476"/>
                  <a:pt x="30273" y="1858715"/>
                </a:cubicBezTo>
                <a:lnTo>
                  <a:pt x="1" y="1732088"/>
                </a:lnTo>
                <a:lnTo>
                  <a:pt x="30273" y="1605461"/>
                </a:lnTo>
                <a:cubicBezTo>
                  <a:pt x="88750" y="1488700"/>
                  <a:pt x="225650" y="1406773"/>
                  <a:pt x="385209" y="1406773"/>
                </a:cubicBezTo>
                <a:close/>
                <a:moveTo>
                  <a:pt x="385211" y="703386"/>
                </a:moveTo>
                <a:lnTo>
                  <a:pt x="4015183" y="703386"/>
                </a:lnTo>
                <a:cubicBezTo>
                  <a:pt x="4227928" y="703386"/>
                  <a:pt x="4400391" y="849035"/>
                  <a:pt x="4400391" y="1028702"/>
                </a:cubicBezTo>
                <a:lnTo>
                  <a:pt x="4400390" y="1028702"/>
                </a:lnTo>
                <a:cubicBezTo>
                  <a:pt x="4400390" y="1208369"/>
                  <a:pt x="4227927" y="1354018"/>
                  <a:pt x="4015182" y="1354018"/>
                </a:cubicBezTo>
                <a:lnTo>
                  <a:pt x="385211" y="1354018"/>
                </a:lnTo>
                <a:cubicBezTo>
                  <a:pt x="225651" y="1354018"/>
                  <a:pt x="88751" y="1272090"/>
                  <a:pt x="30274" y="1155329"/>
                </a:cubicBezTo>
                <a:lnTo>
                  <a:pt x="2" y="1028702"/>
                </a:lnTo>
                <a:lnTo>
                  <a:pt x="30274" y="902075"/>
                </a:lnTo>
                <a:cubicBezTo>
                  <a:pt x="88751" y="785314"/>
                  <a:pt x="225651" y="703386"/>
                  <a:pt x="385211" y="703386"/>
                </a:cubicBezTo>
                <a:close/>
                <a:moveTo>
                  <a:pt x="385208" y="0"/>
                </a:moveTo>
                <a:lnTo>
                  <a:pt x="3057371" y="0"/>
                </a:lnTo>
                <a:cubicBezTo>
                  <a:pt x="3270116" y="0"/>
                  <a:pt x="3442580" y="145649"/>
                  <a:pt x="3442580" y="325317"/>
                </a:cubicBezTo>
                <a:lnTo>
                  <a:pt x="3442578" y="325317"/>
                </a:lnTo>
                <a:cubicBezTo>
                  <a:pt x="3442578" y="504984"/>
                  <a:pt x="3270115" y="650632"/>
                  <a:pt x="3057371" y="650632"/>
                </a:cubicBezTo>
                <a:lnTo>
                  <a:pt x="385208" y="650632"/>
                </a:lnTo>
                <a:cubicBezTo>
                  <a:pt x="225649" y="650632"/>
                  <a:pt x="88749" y="568704"/>
                  <a:pt x="30272" y="451943"/>
                </a:cubicBezTo>
                <a:lnTo>
                  <a:pt x="0" y="325316"/>
                </a:lnTo>
                <a:lnTo>
                  <a:pt x="30272" y="198689"/>
                </a:lnTo>
                <a:cubicBezTo>
                  <a:pt x="88749" y="81928"/>
                  <a:pt x="225649" y="0"/>
                  <a:pt x="38520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000272"/>
      </p:ext>
    </p:extLst>
  </p:cSld>
  <p:clrMapOvr>
    <a:masterClrMapping/>
  </p:clrMapOvr>
  <p:transition spd="slow" advClick="0">
    <p:wip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C5F023D-6465-4CE9-BD7A-F97701446B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509956" y="-1"/>
            <a:ext cx="10093570" cy="6858000"/>
          </a:xfrm>
          <a:custGeom>
            <a:avLst/>
            <a:gdLst>
              <a:gd name="connsiteX0" fmla="*/ 5046786 w 10093570"/>
              <a:gd name="connsiteY0" fmla="*/ 0 h 6858000"/>
              <a:gd name="connsiteX1" fmla="*/ 10093570 w 10093570"/>
              <a:gd name="connsiteY1" fmla="*/ 0 h 6858000"/>
              <a:gd name="connsiteX2" fmla="*/ 5046786 w 10093570"/>
              <a:gd name="connsiteY2" fmla="*/ 6858000 h 6858000"/>
              <a:gd name="connsiteX3" fmla="*/ 5046785 w 10093570"/>
              <a:gd name="connsiteY3" fmla="*/ 0 h 6858000"/>
              <a:gd name="connsiteX4" fmla="*/ 5046785 w 10093570"/>
              <a:gd name="connsiteY4" fmla="*/ 6858000 h 6858000"/>
              <a:gd name="connsiteX5" fmla="*/ 0 w 1009357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93570" h="6858000">
                <a:moveTo>
                  <a:pt x="5046786" y="0"/>
                </a:moveTo>
                <a:lnTo>
                  <a:pt x="10093570" y="0"/>
                </a:lnTo>
                <a:lnTo>
                  <a:pt x="5046786" y="6858000"/>
                </a:lnTo>
                <a:close/>
                <a:moveTo>
                  <a:pt x="5046785" y="0"/>
                </a:moveTo>
                <a:lnTo>
                  <a:pt x="5046785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157701"/>
      </p:ext>
    </p:extLst>
  </p:cSld>
  <p:clrMapOvr>
    <a:masterClrMapping/>
  </p:clrMapOvr>
  <p:transition spd="slow" advClick="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design ">
  <p:cSld name="Title and design ">
    <p:bg>
      <p:bgPr>
        <a:solidFill>
          <a:srgbClr val="F3F3F3"/>
        </a:solid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9"/>
          <p:cNvSpPr/>
          <p:nvPr/>
        </p:nvSpPr>
        <p:spPr>
          <a:xfrm rot="10800000">
            <a:off x="9126534" y="125"/>
            <a:ext cx="3065453" cy="2255163"/>
          </a:xfrm>
          <a:custGeom>
            <a:avLst/>
            <a:gdLst/>
            <a:ahLst/>
            <a:cxnLst/>
            <a:rect l="l" t="t" r="r" b="b"/>
            <a:pathLst>
              <a:path w="63837" h="46963" extrusionOk="0">
                <a:moveTo>
                  <a:pt x="4706" y="1"/>
                </a:moveTo>
                <a:cubicBezTo>
                  <a:pt x="4462" y="1"/>
                  <a:pt x="4214" y="11"/>
                  <a:pt x="3966" y="31"/>
                </a:cubicBezTo>
                <a:cubicBezTo>
                  <a:pt x="2549" y="208"/>
                  <a:pt x="1194" y="677"/>
                  <a:pt x="1" y="1380"/>
                </a:cubicBezTo>
                <a:lnTo>
                  <a:pt x="1" y="46962"/>
                </a:lnTo>
                <a:lnTo>
                  <a:pt x="59752" y="46962"/>
                </a:lnTo>
                <a:cubicBezTo>
                  <a:pt x="63836" y="36875"/>
                  <a:pt x="63031" y="26241"/>
                  <a:pt x="59107" y="19736"/>
                </a:cubicBezTo>
                <a:cubicBezTo>
                  <a:pt x="55628" y="13970"/>
                  <a:pt x="47934" y="11695"/>
                  <a:pt x="40684" y="11695"/>
                </a:cubicBezTo>
                <a:cubicBezTo>
                  <a:pt x="36610" y="11695"/>
                  <a:pt x="32679" y="12411"/>
                  <a:pt x="29711" y="13634"/>
                </a:cubicBezTo>
                <a:cubicBezTo>
                  <a:pt x="27444" y="14524"/>
                  <a:pt x="25746" y="14983"/>
                  <a:pt x="24342" y="14983"/>
                </a:cubicBezTo>
                <a:cubicBezTo>
                  <a:pt x="21533" y="14983"/>
                  <a:pt x="19916" y="13149"/>
                  <a:pt x="17324" y="9262"/>
                </a:cubicBezTo>
                <a:cubicBezTo>
                  <a:pt x="14534" y="5077"/>
                  <a:pt x="10186" y="1"/>
                  <a:pt x="4706" y="1"/>
                </a:cubicBezTo>
                <a:close/>
              </a:path>
            </a:pathLst>
          </a:custGeom>
          <a:solidFill>
            <a:srgbClr val="FFC5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" name="Google Shape;117;p9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56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9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 dirty="0"/>
          </a:p>
        </p:txBody>
      </p:sp>
      <p:grpSp>
        <p:nvGrpSpPr>
          <p:cNvPr id="118" name="Google Shape;118;p9"/>
          <p:cNvGrpSpPr/>
          <p:nvPr/>
        </p:nvGrpSpPr>
        <p:grpSpPr>
          <a:xfrm flipH="1">
            <a:off x="1421436" y="506545"/>
            <a:ext cx="10110011" cy="5726136"/>
            <a:chOff x="1066077" y="379909"/>
            <a:chExt cx="7582508" cy="4294602"/>
          </a:xfrm>
        </p:grpSpPr>
        <p:grpSp>
          <p:nvGrpSpPr>
            <p:cNvPr id="119" name="Google Shape;119;p9"/>
            <p:cNvGrpSpPr/>
            <p:nvPr/>
          </p:nvGrpSpPr>
          <p:grpSpPr>
            <a:xfrm>
              <a:off x="6618039" y="379909"/>
              <a:ext cx="2030545" cy="596756"/>
              <a:chOff x="6783571" y="438153"/>
              <a:chExt cx="1810562" cy="589447"/>
            </a:xfrm>
          </p:grpSpPr>
          <p:sp>
            <p:nvSpPr>
              <p:cNvPr id="120" name="Google Shape;120;p9"/>
              <p:cNvSpPr/>
              <p:nvPr/>
            </p:nvSpPr>
            <p:spPr>
              <a:xfrm>
                <a:off x="6966457" y="768560"/>
                <a:ext cx="254404" cy="256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774" extrusionOk="0">
                    <a:moveTo>
                      <a:pt x="3814" y="0"/>
                    </a:moveTo>
                    <a:cubicBezTo>
                      <a:pt x="2646" y="0"/>
                      <a:pt x="1489" y="20"/>
                      <a:pt x="350" y="60"/>
                    </a:cubicBezTo>
                    <a:cubicBezTo>
                      <a:pt x="154" y="68"/>
                      <a:pt x="0" y="234"/>
                      <a:pt x="7" y="430"/>
                    </a:cubicBezTo>
                    <a:cubicBezTo>
                      <a:pt x="13" y="621"/>
                      <a:pt x="170" y="774"/>
                      <a:pt x="359" y="774"/>
                    </a:cubicBezTo>
                    <a:cubicBezTo>
                      <a:pt x="365" y="774"/>
                      <a:pt x="371" y="774"/>
                      <a:pt x="376" y="773"/>
                    </a:cubicBezTo>
                    <a:cubicBezTo>
                      <a:pt x="1505" y="733"/>
                      <a:pt x="2653" y="713"/>
                      <a:pt x="3813" y="713"/>
                    </a:cubicBezTo>
                    <a:cubicBezTo>
                      <a:pt x="4972" y="713"/>
                      <a:pt x="6143" y="733"/>
                      <a:pt x="7317" y="773"/>
                    </a:cubicBezTo>
                    <a:lnTo>
                      <a:pt x="7326" y="773"/>
                    </a:lnTo>
                    <a:cubicBezTo>
                      <a:pt x="7520" y="773"/>
                      <a:pt x="7676" y="620"/>
                      <a:pt x="7683" y="427"/>
                    </a:cubicBezTo>
                    <a:cubicBezTo>
                      <a:pt x="7689" y="231"/>
                      <a:pt x="7536" y="68"/>
                      <a:pt x="7340" y="60"/>
                    </a:cubicBezTo>
                    <a:cubicBezTo>
                      <a:pt x="6159" y="20"/>
                      <a:pt x="4981" y="0"/>
                      <a:pt x="3814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121" name="Google Shape;121;p9"/>
              <p:cNvSpPr/>
              <p:nvPr/>
            </p:nvSpPr>
            <p:spPr>
              <a:xfrm>
                <a:off x="6783571" y="770545"/>
                <a:ext cx="107320" cy="23621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714" extrusionOk="0">
                    <a:moveTo>
                      <a:pt x="357" y="0"/>
                    </a:moveTo>
                    <a:cubicBezTo>
                      <a:pt x="161" y="0"/>
                      <a:pt x="1" y="160"/>
                      <a:pt x="1" y="357"/>
                    </a:cubicBezTo>
                    <a:cubicBezTo>
                      <a:pt x="1" y="553"/>
                      <a:pt x="161" y="713"/>
                      <a:pt x="357" y="713"/>
                    </a:cubicBezTo>
                    <a:lnTo>
                      <a:pt x="2888" y="713"/>
                    </a:lnTo>
                    <a:cubicBezTo>
                      <a:pt x="3084" y="713"/>
                      <a:pt x="3244" y="553"/>
                      <a:pt x="3244" y="357"/>
                    </a:cubicBezTo>
                    <a:cubicBezTo>
                      <a:pt x="3244" y="160"/>
                      <a:pt x="3084" y="0"/>
                      <a:pt x="2888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122" name="Google Shape;122;p9"/>
              <p:cNvSpPr/>
              <p:nvPr/>
            </p:nvSpPr>
            <p:spPr>
              <a:xfrm>
                <a:off x="6956764" y="438153"/>
                <a:ext cx="940271" cy="185262"/>
              </a:xfrm>
              <a:custGeom>
                <a:avLst/>
                <a:gdLst/>
                <a:ahLst/>
                <a:cxnLst/>
                <a:rect l="l" t="t" r="r" b="b"/>
                <a:pathLst>
                  <a:path w="28422" h="5600" extrusionOk="0">
                    <a:moveTo>
                      <a:pt x="25624" y="714"/>
                    </a:moveTo>
                    <a:cubicBezTo>
                      <a:pt x="26773" y="714"/>
                      <a:pt x="27709" y="1650"/>
                      <a:pt x="27709" y="2798"/>
                    </a:cubicBezTo>
                    <a:cubicBezTo>
                      <a:pt x="27709" y="3950"/>
                      <a:pt x="26773" y="4886"/>
                      <a:pt x="25624" y="4886"/>
                    </a:cubicBezTo>
                    <a:lnTo>
                      <a:pt x="2801" y="4886"/>
                    </a:lnTo>
                    <a:cubicBezTo>
                      <a:pt x="1648" y="4886"/>
                      <a:pt x="713" y="3950"/>
                      <a:pt x="713" y="2798"/>
                    </a:cubicBezTo>
                    <a:cubicBezTo>
                      <a:pt x="713" y="1650"/>
                      <a:pt x="1648" y="714"/>
                      <a:pt x="2801" y="714"/>
                    </a:cubicBezTo>
                    <a:close/>
                    <a:moveTo>
                      <a:pt x="2801" y="1"/>
                    </a:moveTo>
                    <a:cubicBezTo>
                      <a:pt x="1256" y="1"/>
                      <a:pt x="1" y="1256"/>
                      <a:pt x="1" y="2798"/>
                    </a:cubicBezTo>
                    <a:cubicBezTo>
                      <a:pt x="1" y="4344"/>
                      <a:pt x="1256" y="5599"/>
                      <a:pt x="2801" y="5599"/>
                    </a:cubicBezTo>
                    <a:lnTo>
                      <a:pt x="25624" y="5599"/>
                    </a:lnTo>
                    <a:cubicBezTo>
                      <a:pt x="27166" y="5599"/>
                      <a:pt x="28421" y="4344"/>
                      <a:pt x="28421" y="2798"/>
                    </a:cubicBezTo>
                    <a:cubicBezTo>
                      <a:pt x="28421" y="1256"/>
                      <a:pt x="27166" y="1"/>
                      <a:pt x="25624" y="1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123" name="Google Shape;123;p9"/>
              <p:cNvSpPr/>
              <p:nvPr/>
            </p:nvSpPr>
            <p:spPr>
              <a:xfrm>
                <a:off x="7897052" y="890176"/>
                <a:ext cx="697081" cy="137425"/>
              </a:xfrm>
              <a:custGeom>
                <a:avLst/>
                <a:gdLst/>
                <a:ahLst/>
                <a:cxnLst/>
                <a:rect l="l" t="t" r="r" b="b"/>
                <a:pathLst>
                  <a:path w="21071" h="4154" extrusionOk="0">
                    <a:moveTo>
                      <a:pt x="18995" y="531"/>
                    </a:moveTo>
                    <a:cubicBezTo>
                      <a:pt x="19848" y="531"/>
                      <a:pt x="20540" y="1227"/>
                      <a:pt x="20540" y="2079"/>
                    </a:cubicBezTo>
                    <a:cubicBezTo>
                      <a:pt x="20540" y="2931"/>
                      <a:pt x="19848" y="3624"/>
                      <a:pt x="18995" y="3624"/>
                    </a:cubicBezTo>
                    <a:lnTo>
                      <a:pt x="2076" y="3624"/>
                    </a:lnTo>
                    <a:cubicBezTo>
                      <a:pt x="1224" y="3624"/>
                      <a:pt x="528" y="2931"/>
                      <a:pt x="528" y="2079"/>
                    </a:cubicBezTo>
                    <a:cubicBezTo>
                      <a:pt x="528" y="1227"/>
                      <a:pt x="1224" y="531"/>
                      <a:pt x="2076" y="531"/>
                    </a:cubicBezTo>
                    <a:close/>
                    <a:moveTo>
                      <a:pt x="2076" y="1"/>
                    </a:moveTo>
                    <a:cubicBezTo>
                      <a:pt x="930" y="1"/>
                      <a:pt x="1" y="933"/>
                      <a:pt x="1" y="2079"/>
                    </a:cubicBezTo>
                    <a:cubicBezTo>
                      <a:pt x="1" y="3221"/>
                      <a:pt x="930" y="4153"/>
                      <a:pt x="2076" y="4153"/>
                    </a:cubicBezTo>
                    <a:lnTo>
                      <a:pt x="18995" y="4153"/>
                    </a:lnTo>
                    <a:cubicBezTo>
                      <a:pt x="20137" y="4153"/>
                      <a:pt x="21070" y="3221"/>
                      <a:pt x="21070" y="2079"/>
                    </a:cubicBezTo>
                    <a:cubicBezTo>
                      <a:pt x="21070" y="933"/>
                      <a:pt x="20137" y="1"/>
                      <a:pt x="18995" y="1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</p:grpSp>
        <p:grpSp>
          <p:nvGrpSpPr>
            <p:cNvPr id="124" name="Google Shape;124;p9"/>
            <p:cNvGrpSpPr/>
            <p:nvPr/>
          </p:nvGrpSpPr>
          <p:grpSpPr>
            <a:xfrm>
              <a:off x="6894652" y="4648588"/>
              <a:ext cx="490421" cy="25923"/>
              <a:chOff x="5612829" y="1068195"/>
              <a:chExt cx="437291" cy="25606"/>
            </a:xfrm>
          </p:grpSpPr>
          <p:sp>
            <p:nvSpPr>
              <p:cNvPr id="125" name="Google Shape;125;p9"/>
              <p:cNvSpPr/>
              <p:nvPr/>
            </p:nvSpPr>
            <p:spPr>
              <a:xfrm>
                <a:off x="5795715" y="1068195"/>
                <a:ext cx="254404" cy="256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774" extrusionOk="0">
                    <a:moveTo>
                      <a:pt x="3814" y="0"/>
                    </a:moveTo>
                    <a:cubicBezTo>
                      <a:pt x="2646" y="0"/>
                      <a:pt x="1489" y="20"/>
                      <a:pt x="350" y="60"/>
                    </a:cubicBezTo>
                    <a:cubicBezTo>
                      <a:pt x="154" y="68"/>
                      <a:pt x="0" y="234"/>
                      <a:pt x="7" y="430"/>
                    </a:cubicBezTo>
                    <a:cubicBezTo>
                      <a:pt x="13" y="621"/>
                      <a:pt x="170" y="774"/>
                      <a:pt x="359" y="774"/>
                    </a:cubicBezTo>
                    <a:cubicBezTo>
                      <a:pt x="365" y="774"/>
                      <a:pt x="371" y="774"/>
                      <a:pt x="376" y="773"/>
                    </a:cubicBezTo>
                    <a:cubicBezTo>
                      <a:pt x="1505" y="733"/>
                      <a:pt x="2653" y="713"/>
                      <a:pt x="3813" y="713"/>
                    </a:cubicBezTo>
                    <a:cubicBezTo>
                      <a:pt x="4972" y="713"/>
                      <a:pt x="6143" y="733"/>
                      <a:pt x="7317" y="773"/>
                    </a:cubicBezTo>
                    <a:lnTo>
                      <a:pt x="7326" y="773"/>
                    </a:lnTo>
                    <a:cubicBezTo>
                      <a:pt x="7520" y="773"/>
                      <a:pt x="7676" y="620"/>
                      <a:pt x="7683" y="427"/>
                    </a:cubicBezTo>
                    <a:cubicBezTo>
                      <a:pt x="7689" y="231"/>
                      <a:pt x="7536" y="68"/>
                      <a:pt x="7340" y="60"/>
                    </a:cubicBezTo>
                    <a:cubicBezTo>
                      <a:pt x="6159" y="20"/>
                      <a:pt x="4981" y="0"/>
                      <a:pt x="3814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126" name="Google Shape;126;p9"/>
              <p:cNvSpPr/>
              <p:nvPr/>
            </p:nvSpPr>
            <p:spPr>
              <a:xfrm>
                <a:off x="5612829" y="1070180"/>
                <a:ext cx="107320" cy="23621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714" extrusionOk="0">
                    <a:moveTo>
                      <a:pt x="357" y="0"/>
                    </a:moveTo>
                    <a:cubicBezTo>
                      <a:pt x="161" y="0"/>
                      <a:pt x="1" y="160"/>
                      <a:pt x="1" y="357"/>
                    </a:cubicBezTo>
                    <a:cubicBezTo>
                      <a:pt x="1" y="553"/>
                      <a:pt x="161" y="713"/>
                      <a:pt x="357" y="713"/>
                    </a:cubicBezTo>
                    <a:lnTo>
                      <a:pt x="2888" y="713"/>
                    </a:lnTo>
                    <a:cubicBezTo>
                      <a:pt x="3084" y="713"/>
                      <a:pt x="3244" y="553"/>
                      <a:pt x="3244" y="357"/>
                    </a:cubicBezTo>
                    <a:cubicBezTo>
                      <a:pt x="3244" y="160"/>
                      <a:pt x="3084" y="0"/>
                      <a:pt x="2888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</p:grpSp>
        <p:grpSp>
          <p:nvGrpSpPr>
            <p:cNvPr id="127" name="Google Shape;127;p9"/>
            <p:cNvGrpSpPr/>
            <p:nvPr/>
          </p:nvGrpSpPr>
          <p:grpSpPr>
            <a:xfrm>
              <a:off x="1066077" y="482938"/>
              <a:ext cx="490421" cy="25923"/>
              <a:chOff x="5612829" y="768560"/>
              <a:chExt cx="437291" cy="25606"/>
            </a:xfrm>
          </p:grpSpPr>
          <p:sp>
            <p:nvSpPr>
              <p:cNvPr id="128" name="Google Shape;128;p9"/>
              <p:cNvSpPr/>
              <p:nvPr/>
            </p:nvSpPr>
            <p:spPr>
              <a:xfrm>
                <a:off x="5795715" y="768560"/>
                <a:ext cx="254404" cy="256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774" extrusionOk="0">
                    <a:moveTo>
                      <a:pt x="3814" y="0"/>
                    </a:moveTo>
                    <a:cubicBezTo>
                      <a:pt x="2646" y="0"/>
                      <a:pt x="1489" y="20"/>
                      <a:pt x="350" y="60"/>
                    </a:cubicBezTo>
                    <a:cubicBezTo>
                      <a:pt x="154" y="68"/>
                      <a:pt x="0" y="234"/>
                      <a:pt x="7" y="430"/>
                    </a:cubicBezTo>
                    <a:cubicBezTo>
                      <a:pt x="13" y="621"/>
                      <a:pt x="170" y="774"/>
                      <a:pt x="359" y="774"/>
                    </a:cubicBezTo>
                    <a:cubicBezTo>
                      <a:pt x="365" y="774"/>
                      <a:pt x="371" y="774"/>
                      <a:pt x="376" y="773"/>
                    </a:cubicBezTo>
                    <a:cubicBezTo>
                      <a:pt x="1505" y="733"/>
                      <a:pt x="2653" y="713"/>
                      <a:pt x="3813" y="713"/>
                    </a:cubicBezTo>
                    <a:cubicBezTo>
                      <a:pt x="4972" y="713"/>
                      <a:pt x="6143" y="733"/>
                      <a:pt x="7317" y="773"/>
                    </a:cubicBezTo>
                    <a:lnTo>
                      <a:pt x="7326" y="773"/>
                    </a:lnTo>
                    <a:cubicBezTo>
                      <a:pt x="7520" y="773"/>
                      <a:pt x="7676" y="620"/>
                      <a:pt x="7683" y="427"/>
                    </a:cubicBezTo>
                    <a:cubicBezTo>
                      <a:pt x="7689" y="231"/>
                      <a:pt x="7536" y="68"/>
                      <a:pt x="7340" y="60"/>
                    </a:cubicBezTo>
                    <a:cubicBezTo>
                      <a:pt x="6159" y="20"/>
                      <a:pt x="4981" y="0"/>
                      <a:pt x="3814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129" name="Google Shape;129;p9"/>
              <p:cNvSpPr/>
              <p:nvPr/>
            </p:nvSpPr>
            <p:spPr>
              <a:xfrm>
                <a:off x="5612829" y="770545"/>
                <a:ext cx="107320" cy="23621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714" extrusionOk="0">
                    <a:moveTo>
                      <a:pt x="357" y="0"/>
                    </a:moveTo>
                    <a:cubicBezTo>
                      <a:pt x="161" y="0"/>
                      <a:pt x="1" y="160"/>
                      <a:pt x="1" y="357"/>
                    </a:cubicBezTo>
                    <a:cubicBezTo>
                      <a:pt x="1" y="553"/>
                      <a:pt x="161" y="713"/>
                      <a:pt x="357" y="713"/>
                    </a:cubicBezTo>
                    <a:lnTo>
                      <a:pt x="2888" y="713"/>
                    </a:lnTo>
                    <a:cubicBezTo>
                      <a:pt x="3084" y="713"/>
                      <a:pt x="3244" y="553"/>
                      <a:pt x="3244" y="357"/>
                    </a:cubicBezTo>
                    <a:cubicBezTo>
                      <a:pt x="3244" y="160"/>
                      <a:pt x="3084" y="0"/>
                      <a:pt x="2888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130138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6C24EA0-1DED-43D2-A1A3-15A7AFA22E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6638" y="727363"/>
            <a:ext cx="3671455" cy="5091545"/>
          </a:xfrm>
          <a:custGeom>
            <a:avLst/>
            <a:gdLst>
              <a:gd name="connsiteX0" fmla="*/ 0 w 3671455"/>
              <a:gd name="connsiteY0" fmla="*/ 0 h 5091545"/>
              <a:gd name="connsiteX1" fmla="*/ 3671455 w 3671455"/>
              <a:gd name="connsiteY1" fmla="*/ 0 h 5091545"/>
              <a:gd name="connsiteX2" fmla="*/ 3671455 w 3671455"/>
              <a:gd name="connsiteY2" fmla="*/ 5091545 h 5091545"/>
              <a:gd name="connsiteX3" fmla="*/ 0 w 3671455"/>
              <a:gd name="connsiteY3" fmla="*/ 5091545 h 5091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1455" h="5091545">
                <a:moveTo>
                  <a:pt x="0" y="0"/>
                </a:moveTo>
                <a:lnTo>
                  <a:pt x="3671455" y="0"/>
                </a:lnTo>
                <a:lnTo>
                  <a:pt x="3671455" y="5091545"/>
                </a:lnTo>
                <a:lnTo>
                  <a:pt x="0" y="509154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56E4B6D-ACAE-41C5-8820-702E80BA65E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289472" y="727363"/>
            <a:ext cx="2105890" cy="2667091"/>
          </a:xfrm>
          <a:custGeom>
            <a:avLst/>
            <a:gdLst>
              <a:gd name="connsiteX0" fmla="*/ 0 w 2105890"/>
              <a:gd name="connsiteY0" fmla="*/ 0 h 2667091"/>
              <a:gd name="connsiteX1" fmla="*/ 2105890 w 2105890"/>
              <a:gd name="connsiteY1" fmla="*/ 0 h 2667091"/>
              <a:gd name="connsiteX2" fmla="*/ 2105890 w 2105890"/>
              <a:gd name="connsiteY2" fmla="*/ 2667091 h 2667091"/>
              <a:gd name="connsiteX3" fmla="*/ 0 w 2105890"/>
              <a:gd name="connsiteY3" fmla="*/ 2667091 h 2667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05890" h="2667091">
                <a:moveTo>
                  <a:pt x="0" y="0"/>
                </a:moveTo>
                <a:lnTo>
                  <a:pt x="2105890" y="0"/>
                </a:lnTo>
                <a:lnTo>
                  <a:pt x="2105890" y="2667091"/>
                </a:lnTo>
                <a:lnTo>
                  <a:pt x="0" y="266709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842596"/>
      </p:ext>
    </p:extLst>
  </p:cSld>
  <p:clrMapOvr>
    <a:masterClrMapping/>
  </p:clrMapOvr>
  <p:transition spd="slow" advClick="0">
    <p:wip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FF9E67B-571E-4328-B649-1169CE47E1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167588" y="2272939"/>
            <a:ext cx="2297020" cy="3082832"/>
          </a:xfrm>
          <a:custGeom>
            <a:avLst/>
            <a:gdLst>
              <a:gd name="connsiteX0" fmla="*/ 0 w 2297020"/>
              <a:gd name="connsiteY0" fmla="*/ 0 h 3082832"/>
              <a:gd name="connsiteX1" fmla="*/ 2297020 w 2297020"/>
              <a:gd name="connsiteY1" fmla="*/ 0 h 3082832"/>
              <a:gd name="connsiteX2" fmla="*/ 2297020 w 2297020"/>
              <a:gd name="connsiteY2" fmla="*/ 3082832 h 3082832"/>
              <a:gd name="connsiteX3" fmla="*/ 0 w 2297020"/>
              <a:gd name="connsiteY3" fmla="*/ 3082832 h 3082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7020" h="3082832">
                <a:moveTo>
                  <a:pt x="0" y="0"/>
                </a:moveTo>
                <a:lnTo>
                  <a:pt x="2297020" y="0"/>
                </a:lnTo>
                <a:lnTo>
                  <a:pt x="2297020" y="3082832"/>
                </a:lnTo>
                <a:lnTo>
                  <a:pt x="0" y="308283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A2864A38-82E4-46AE-811C-617A34544FB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75836" y="2272938"/>
            <a:ext cx="2297020" cy="3082832"/>
          </a:xfrm>
          <a:custGeom>
            <a:avLst/>
            <a:gdLst>
              <a:gd name="connsiteX0" fmla="*/ 0 w 2297020"/>
              <a:gd name="connsiteY0" fmla="*/ 0 h 3082832"/>
              <a:gd name="connsiteX1" fmla="*/ 2297020 w 2297020"/>
              <a:gd name="connsiteY1" fmla="*/ 0 h 3082832"/>
              <a:gd name="connsiteX2" fmla="*/ 2297020 w 2297020"/>
              <a:gd name="connsiteY2" fmla="*/ 3082832 h 3082832"/>
              <a:gd name="connsiteX3" fmla="*/ 0 w 2297020"/>
              <a:gd name="connsiteY3" fmla="*/ 3082832 h 3082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7020" h="3082832">
                <a:moveTo>
                  <a:pt x="0" y="0"/>
                </a:moveTo>
                <a:lnTo>
                  <a:pt x="2297020" y="0"/>
                </a:lnTo>
                <a:lnTo>
                  <a:pt x="2297020" y="3082832"/>
                </a:lnTo>
                <a:lnTo>
                  <a:pt x="0" y="308283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CC76C6B1-7FC4-4304-97BC-D831699E3FA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84084" y="2272938"/>
            <a:ext cx="2297020" cy="3082832"/>
          </a:xfrm>
          <a:custGeom>
            <a:avLst/>
            <a:gdLst>
              <a:gd name="connsiteX0" fmla="*/ 0 w 2297020"/>
              <a:gd name="connsiteY0" fmla="*/ 0 h 3082832"/>
              <a:gd name="connsiteX1" fmla="*/ 2297020 w 2297020"/>
              <a:gd name="connsiteY1" fmla="*/ 0 h 3082832"/>
              <a:gd name="connsiteX2" fmla="*/ 2297020 w 2297020"/>
              <a:gd name="connsiteY2" fmla="*/ 3082832 h 3082832"/>
              <a:gd name="connsiteX3" fmla="*/ 0 w 2297020"/>
              <a:gd name="connsiteY3" fmla="*/ 3082832 h 3082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7020" h="3082832">
                <a:moveTo>
                  <a:pt x="0" y="0"/>
                </a:moveTo>
                <a:lnTo>
                  <a:pt x="2297020" y="0"/>
                </a:lnTo>
                <a:lnTo>
                  <a:pt x="2297020" y="3082832"/>
                </a:lnTo>
                <a:lnTo>
                  <a:pt x="0" y="308283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31F41D08-2AA4-49C0-80AC-564AA360982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34117" y="2272937"/>
            <a:ext cx="2297020" cy="3082832"/>
          </a:xfrm>
          <a:custGeom>
            <a:avLst/>
            <a:gdLst>
              <a:gd name="connsiteX0" fmla="*/ 0 w 2297020"/>
              <a:gd name="connsiteY0" fmla="*/ 0 h 3082832"/>
              <a:gd name="connsiteX1" fmla="*/ 2297020 w 2297020"/>
              <a:gd name="connsiteY1" fmla="*/ 0 h 3082832"/>
              <a:gd name="connsiteX2" fmla="*/ 2297020 w 2297020"/>
              <a:gd name="connsiteY2" fmla="*/ 3082832 h 3082832"/>
              <a:gd name="connsiteX3" fmla="*/ 0 w 2297020"/>
              <a:gd name="connsiteY3" fmla="*/ 3082832 h 3082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7020" h="3082832">
                <a:moveTo>
                  <a:pt x="0" y="0"/>
                </a:moveTo>
                <a:lnTo>
                  <a:pt x="2297020" y="0"/>
                </a:lnTo>
                <a:lnTo>
                  <a:pt x="2297020" y="3082832"/>
                </a:lnTo>
                <a:lnTo>
                  <a:pt x="0" y="3082832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928867"/>
      </p:ext>
    </p:extLst>
  </p:cSld>
  <p:clrMapOvr>
    <a:masterClrMapping/>
  </p:clrMapOvr>
  <p:transition spd="slow" advClick="0">
    <p:wip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26319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655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Lato" panose="020F0502020204030203" pitchFamily="34" charset="0"/>
              </a:defRPr>
            </a:lvl1pPr>
          </a:lstStyle>
          <a:p>
            <a:fld id="{B4C71EC6-210F-42DE-9C53-41977AD35B3D}" type="datetimeFigureOut">
              <a:rPr lang="ru-RU" smtClean="0"/>
              <a:pPr/>
              <a:t>25.02.2026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Lato" panose="020F0502020204030203" pitchFamily="34" charset="0"/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Lato" panose="020F0502020204030203" pitchFamily="34" charset="0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22059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793566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312137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9010" y="4175162"/>
            <a:ext cx="7187473" cy="1701479"/>
          </a:xfrm>
        </p:spPr>
        <p:txBody>
          <a:bodyPr anchor="ctr">
            <a:normAutofit/>
          </a:bodyPr>
          <a:lstStyle>
            <a:lvl1pPr algn="ctr" rtl="0">
              <a:lnSpc>
                <a:spcPct val="100000"/>
              </a:lnSpc>
              <a:defRPr sz="2700" b="1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a-I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7415" y="2145858"/>
            <a:ext cx="6030152" cy="1270904"/>
          </a:xfrm>
        </p:spPr>
        <p:txBody>
          <a:bodyPr/>
          <a:lstStyle>
            <a:lvl1pPr marL="0" indent="0" algn="ctr" rtl="0">
              <a:buNone/>
              <a:defRPr sz="1350"/>
            </a:lvl1pPr>
            <a:lvl2pPr marL="257162" indent="0" algn="ctr">
              <a:buNone/>
              <a:defRPr sz="1125"/>
            </a:lvl2pPr>
            <a:lvl3pPr marL="514325" indent="0" algn="ctr">
              <a:buNone/>
              <a:defRPr sz="1013"/>
            </a:lvl3pPr>
            <a:lvl4pPr marL="771487" indent="0" algn="ctr">
              <a:buNone/>
              <a:defRPr sz="900"/>
            </a:lvl4pPr>
            <a:lvl5pPr marL="1028649" indent="0" algn="ctr">
              <a:buNone/>
              <a:defRPr sz="900"/>
            </a:lvl5pPr>
            <a:lvl6pPr marL="1285811" indent="0" algn="ctr">
              <a:buNone/>
              <a:defRPr sz="900"/>
            </a:lvl6pPr>
            <a:lvl7pPr marL="1542974" indent="0" algn="ctr">
              <a:buNone/>
              <a:defRPr sz="900"/>
            </a:lvl7pPr>
            <a:lvl8pPr marL="1800135" indent="0" algn="ctr">
              <a:buNone/>
              <a:defRPr sz="900"/>
            </a:lvl8pPr>
            <a:lvl9pPr marL="2057297" indent="0" algn="ctr">
              <a:buNone/>
              <a:defRPr sz="900"/>
            </a:lvl9pPr>
          </a:lstStyle>
          <a:p>
            <a:r>
              <a:rPr lang="en-US" dirty="0"/>
              <a:t>Click to edit Master subtitle style</a:t>
            </a:r>
            <a:endParaRPr lang="fa-I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2475-2463-400B-9118-00CBCEA11836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94100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" y="6449060"/>
            <a:ext cx="3448595" cy="4089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1387" y="1010194"/>
            <a:ext cx="9798111" cy="4905974"/>
          </a:xfrm>
        </p:spPr>
        <p:txBody>
          <a:bodyPr/>
          <a:lstStyle>
            <a:lvl1pPr marL="107994" indent="-188991" algn="r" rtl="1">
              <a:lnSpc>
                <a:spcPct val="100000"/>
              </a:lnSpc>
              <a:spcBef>
                <a:spcPts val="1350"/>
              </a:spcBef>
              <a:buClr>
                <a:srgbClr val="A7537F"/>
              </a:buClr>
              <a:buSzPct val="55000"/>
              <a:buFont typeface="Wingdings" panose="05000000000000000000" pitchFamily="2" charset="2"/>
              <a:buChar char=""/>
              <a:defRPr sz="1650" b="1" i="0" baseline="0">
                <a:cs typeface="+mn-cs"/>
              </a:defRPr>
            </a:lvl1pPr>
            <a:lvl2pPr marL="404980" indent="-128582" algn="r" rtl="1">
              <a:lnSpc>
                <a:spcPct val="100000"/>
              </a:lnSpc>
              <a:spcBef>
                <a:spcPts val="45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defRPr sz="1500" baseline="0">
                <a:cs typeface="+mn-cs"/>
              </a:defRPr>
            </a:lvl2pPr>
            <a:lvl3pPr algn="r" rtl="1">
              <a:spcBef>
                <a:spcPts val="300"/>
              </a:spcBef>
              <a:defRPr sz="1350">
                <a:cs typeface="+mn-cs"/>
              </a:defRPr>
            </a:lvl3pPr>
            <a:lvl4pPr algn="r" rtl="1">
              <a:spcBef>
                <a:spcPts val="300"/>
              </a:spcBef>
              <a:defRPr sz="1050">
                <a:cs typeface="B Nazanin" panose="00000400000000000000" pitchFamily="2" charset="-78"/>
              </a:defRPr>
            </a:lvl4pPr>
            <a:lvl5pPr algn="r" rtl="1">
              <a:defRPr>
                <a:cs typeface="B Nazanin" panose="00000400000000000000" pitchFamily="2" charset="-78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a-I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061" y="146557"/>
            <a:ext cx="579120" cy="365125"/>
          </a:xfrm>
        </p:spPr>
        <p:txBody>
          <a:bodyPr/>
          <a:lstStyle>
            <a:lvl1pPr algn="ctr"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CE059C07-2FCB-45BF-9806-88CB5B058E08}" type="slidenum">
              <a:rPr lang="fa-IR" smtClean="0">
                <a:solidFill>
                  <a:srgbClr val="363764">
                    <a:lumMod val="75000"/>
                  </a:srgbClr>
                </a:solidFill>
              </a:rPr>
              <a:pPr/>
              <a:t>‹#›</a:t>
            </a:fld>
            <a:endParaRPr lang="fa-IR" dirty="0">
              <a:solidFill>
                <a:srgbClr val="363764">
                  <a:lumMod val="75000"/>
                </a:srgbClr>
              </a:solidFill>
            </a:endParaRPr>
          </a:p>
        </p:txBody>
      </p:sp>
      <p:sp>
        <p:nvSpPr>
          <p:cNvPr id="5" name="Footer Placeholder 4"/>
          <p:cNvSpPr txBox="1">
            <a:spLocks/>
          </p:cNvSpPr>
          <p:nvPr userDrawn="1"/>
        </p:nvSpPr>
        <p:spPr>
          <a:xfrm>
            <a:off x="1550127" y="146557"/>
            <a:ext cx="4034975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a-IR"/>
            </a:defPPr>
            <a:lvl1pPr marL="0" algn="r" defTabSz="914400" rtl="1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a-IR" sz="1050" b="1" dirty="0">
                <a:solidFill>
                  <a:srgbClr val="363764"/>
                </a:solidFill>
              </a:rPr>
              <a:t>گروه ...................– دانشکده پزشکی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2895603" y="1229868"/>
            <a:ext cx="5778500" cy="46863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98204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2502221"/>
            <a:ext cx="5589269" cy="2852737"/>
          </a:xfrm>
        </p:spPr>
        <p:txBody>
          <a:bodyPr anchor="b"/>
          <a:lstStyle>
            <a:lvl1pPr>
              <a:defRPr sz="3375">
                <a:solidFill>
                  <a:schemeClr val="tx2"/>
                </a:solidFill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fa-I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5381945"/>
            <a:ext cx="5589269" cy="783724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62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2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48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649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1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297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13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29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0765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 1">
  <p:cSld name="Encabezado de sección 1">
    <p:bg>
      <p:bgPr>
        <a:solidFill>
          <a:srgbClr val="F3F3F3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0"/>
          <p:cNvSpPr/>
          <p:nvPr/>
        </p:nvSpPr>
        <p:spPr>
          <a:xfrm rot="10800000" flipH="1">
            <a:off x="0" y="125"/>
            <a:ext cx="3065453" cy="2255163"/>
          </a:xfrm>
          <a:custGeom>
            <a:avLst/>
            <a:gdLst/>
            <a:ahLst/>
            <a:cxnLst/>
            <a:rect l="l" t="t" r="r" b="b"/>
            <a:pathLst>
              <a:path w="63837" h="46963" extrusionOk="0">
                <a:moveTo>
                  <a:pt x="4706" y="1"/>
                </a:moveTo>
                <a:cubicBezTo>
                  <a:pt x="4462" y="1"/>
                  <a:pt x="4214" y="11"/>
                  <a:pt x="3966" y="31"/>
                </a:cubicBezTo>
                <a:cubicBezTo>
                  <a:pt x="2549" y="208"/>
                  <a:pt x="1194" y="677"/>
                  <a:pt x="1" y="1380"/>
                </a:cubicBezTo>
                <a:lnTo>
                  <a:pt x="1" y="46962"/>
                </a:lnTo>
                <a:lnTo>
                  <a:pt x="59752" y="46962"/>
                </a:lnTo>
                <a:cubicBezTo>
                  <a:pt x="63836" y="36875"/>
                  <a:pt x="63031" y="26241"/>
                  <a:pt x="59107" y="19736"/>
                </a:cubicBezTo>
                <a:cubicBezTo>
                  <a:pt x="55628" y="13970"/>
                  <a:pt x="47934" y="11695"/>
                  <a:pt x="40684" y="11695"/>
                </a:cubicBezTo>
                <a:cubicBezTo>
                  <a:pt x="36610" y="11695"/>
                  <a:pt x="32679" y="12411"/>
                  <a:pt x="29711" y="13634"/>
                </a:cubicBezTo>
                <a:cubicBezTo>
                  <a:pt x="27444" y="14524"/>
                  <a:pt x="25746" y="14983"/>
                  <a:pt x="24342" y="14983"/>
                </a:cubicBezTo>
                <a:cubicBezTo>
                  <a:pt x="21533" y="14983"/>
                  <a:pt x="19916" y="13149"/>
                  <a:pt x="17324" y="9262"/>
                </a:cubicBezTo>
                <a:cubicBezTo>
                  <a:pt x="14534" y="5077"/>
                  <a:pt x="10186" y="1"/>
                  <a:pt x="4706" y="1"/>
                </a:cubicBezTo>
                <a:close/>
              </a:path>
            </a:pathLst>
          </a:custGeom>
          <a:solidFill>
            <a:srgbClr val="FFC53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2" name="Google Shape;132;p10"/>
          <p:cNvSpPr txBox="1">
            <a:spLocks noGrp="1"/>
          </p:cNvSpPr>
          <p:nvPr>
            <p:ph type="subTitle" idx="1"/>
          </p:nvPr>
        </p:nvSpPr>
        <p:spPr>
          <a:xfrm flipH="1">
            <a:off x="7032400" y="2799333"/>
            <a:ext cx="4199600" cy="160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>
                <a:solidFill>
                  <a:schemeClr val="lt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10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56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933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0927629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2475-2463-400B-9118-00CBCEA11836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68735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62" indent="0">
              <a:buNone/>
              <a:defRPr sz="1125" b="1"/>
            </a:lvl2pPr>
            <a:lvl3pPr marL="514325" indent="0">
              <a:buNone/>
              <a:defRPr sz="1013" b="1"/>
            </a:lvl3pPr>
            <a:lvl4pPr marL="771487" indent="0">
              <a:buNone/>
              <a:defRPr sz="900" b="1"/>
            </a:lvl4pPr>
            <a:lvl5pPr marL="1028649" indent="0">
              <a:buNone/>
              <a:defRPr sz="900" b="1"/>
            </a:lvl5pPr>
            <a:lvl6pPr marL="1285811" indent="0">
              <a:buNone/>
              <a:defRPr sz="900" b="1"/>
            </a:lvl6pPr>
            <a:lvl7pPr marL="1542974" indent="0">
              <a:buNone/>
              <a:defRPr sz="900" b="1"/>
            </a:lvl7pPr>
            <a:lvl8pPr marL="1800135" indent="0">
              <a:buNone/>
              <a:defRPr sz="900" b="1"/>
            </a:lvl8pPr>
            <a:lvl9pPr marL="2057297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62" indent="0">
              <a:buNone/>
              <a:defRPr sz="1125" b="1"/>
            </a:lvl2pPr>
            <a:lvl3pPr marL="514325" indent="0">
              <a:buNone/>
              <a:defRPr sz="1013" b="1"/>
            </a:lvl3pPr>
            <a:lvl4pPr marL="771487" indent="0">
              <a:buNone/>
              <a:defRPr sz="900" b="1"/>
            </a:lvl4pPr>
            <a:lvl5pPr marL="1028649" indent="0">
              <a:buNone/>
              <a:defRPr sz="900" b="1"/>
            </a:lvl5pPr>
            <a:lvl6pPr marL="1285811" indent="0">
              <a:buNone/>
              <a:defRPr sz="900" b="1"/>
            </a:lvl6pPr>
            <a:lvl7pPr marL="1542974" indent="0">
              <a:buNone/>
              <a:defRPr sz="900" b="1"/>
            </a:lvl7pPr>
            <a:lvl8pPr marL="1800135" indent="0">
              <a:buNone/>
              <a:defRPr sz="900" b="1"/>
            </a:lvl8pPr>
            <a:lvl9pPr marL="2057297" indent="0">
              <a:buNone/>
              <a:defRPr sz="9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2475-2463-400B-9118-00CBCEA11836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260139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2475-2463-400B-9118-00CBCEA11836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459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2475-2463-400B-9118-00CBCEA11836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713916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2"/>
            <a:ext cx="617220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62" indent="0">
              <a:buNone/>
              <a:defRPr sz="788"/>
            </a:lvl2pPr>
            <a:lvl3pPr marL="514325" indent="0">
              <a:buNone/>
              <a:defRPr sz="675"/>
            </a:lvl3pPr>
            <a:lvl4pPr marL="771487" indent="0">
              <a:buNone/>
              <a:defRPr sz="563"/>
            </a:lvl4pPr>
            <a:lvl5pPr marL="1028649" indent="0">
              <a:buNone/>
              <a:defRPr sz="563"/>
            </a:lvl5pPr>
            <a:lvl6pPr marL="1285811" indent="0">
              <a:buNone/>
              <a:defRPr sz="563"/>
            </a:lvl6pPr>
            <a:lvl7pPr marL="1542974" indent="0">
              <a:buNone/>
              <a:defRPr sz="563"/>
            </a:lvl7pPr>
            <a:lvl8pPr marL="1800135" indent="0">
              <a:buNone/>
              <a:defRPr sz="563"/>
            </a:lvl8pPr>
            <a:lvl9pPr marL="2057297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2475-2463-400B-9118-00CBCEA11836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79215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2"/>
            <a:ext cx="6172200" cy="4873625"/>
          </a:xfrm>
        </p:spPr>
        <p:txBody>
          <a:bodyPr/>
          <a:lstStyle>
            <a:lvl1pPr marL="0" indent="0">
              <a:buNone/>
              <a:defRPr sz="1800"/>
            </a:lvl1pPr>
            <a:lvl2pPr marL="257162" indent="0">
              <a:buNone/>
              <a:defRPr sz="1575"/>
            </a:lvl2pPr>
            <a:lvl3pPr marL="514325" indent="0">
              <a:buNone/>
              <a:defRPr sz="1350"/>
            </a:lvl3pPr>
            <a:lvl4pPr marL="771487" indent="0">
              <a:buNone/>
              <a:defRPr sz="1125"/>
            </a:lvl4pPr>
            <a:lvl5pPr marL="1028649" indent="0">
              <a:buNone/>
              <a:defRPr sz="1125"/>
            </a:lvl5pPr>
            <a:lvl6pPr marL="1285811" indent="0">
              <a:buNone/>
              <a:defRPr sz="1125"/>
            </a:lvl6pPr>
            <a:lvl7pPr marL="1542974" indent="0">
              <a:buNone/>
              <a:defRPr sz="1125"/>
            </a:lvl7pPr>
            <a:lvl8pPr marL="1800135" indent="0">
              <a:buNone/>
              <a:defRPr sz="1125"/>
            </a:lvl8pPr>
            <a:lvl9pPr marL="2057297" indent="0">
              <a:buNone/>
              <a:defRPr sz="1125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62" indent="0">
              <a:buNone/>
              <a:defRPr sz="788"/>
            </a:lvl2pPr>
            <a:lvl3pPr marL="514325" indent="0">
              <a:buNone/>
              <a:defRPr sz="675"/>
            </a:lvl3pPr>
            <a:lvl4pPr marL="771487" indent="0">
              <a:buNone/>
              <a:defRPr sz="563"/>
            </a:lvl4pPr>
            <a:lvl5pPr marL="1028649" indent="0">
              <a:buNone/>
              <a:defRPr sz="563"/>
            </a:lvl5pPr>
            <a:lvl6pPr marL="1285811" indent="0">
              <a:buNone/>
              <a:defRPr sz="563"/>
            </a:lvl6pPr>
            <a:lvl7pPr marL="1542974" indent="0">
              <a:buNone/>
              <a:defRPr sz="563"/>
            </a:lvl7pPr>
            <a:lvl8pPr marL="1800135" indent="0">
              <a:buNone/>
              <a:defRPr sz="563"/>
            </a:lvl8pPr>
            <a:lvl9pPr marL="2057297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2475-2463-400B-9118-00CBCEA11836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32449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2475-2463-400B-9118-00CBCEA11836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5744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7A2475-2463-400B-9118-00CBCEA11836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2652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" y="6449060"/>
            <a:ext cx="3448595" cy="4089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11387" y="1010194"/>
            <a:ext cx="9798111" cy="4905974"/>
          </a:xfrm>
        </p:spPr>
        <p:txBody>
          <a:bodyPr/>
          <a:lstStyle>
            <a:lvl1pPr marL="107994" indent="-188991" algn="r" rtl="1">
              <a:lnSpc>
                <a:spcPct val="100000"/>
              </a:lnSpc>
              <a:spcBef>
                <a:spcPts val="1350"/>
              </a:spcBef>
              <a:buClr>
                <a:srgbClr val="A7537F"/>
              </a:buClr>
              <a:buSzPct val="55000"/>
              <a:buFont typeface="Wingdings" panose="05000000000000000000" pitchFamily="2" charset="2"/>
              <a:buChar char=""/>
              <a:defRPr sz="1650" b="1" i="0" baseline="0">
                <a:cs typeface="+mn-cs"/>
              </a:defRPr>
            </a:lvl1pPr>
            <a:lvl2pPr marL="404980" indent="-128582" algn="r" rtl="1">
              <a:lnSpc>
                <a:spcPct val="100000"/>
              </a:lnSpc>
              <a:spcBef>
                <a:spcPts val="450"/>
              </a:spcBef>
              <a:buClr>
                <a:schemeClr val="accent4"/>
              </a:buClr>
              <a:buFont typeface="Wingdings" panose="05000000000000000000" pitchFamily="2" charset="2"/>
              <a:buChar char="§"/>
              <a:defRPr sz="1500" baseline="0">
                <a:cs typeface="+mn-cs"/>
              </a:defRPr>
            </a:lvl2pPr>
            <a:lvl3pPr algn="r" rtl="1">
              <a:spcBef>
                <a:spcPts val="300"/>
              </a:spcBef>
              <a:defRPr sz="1350">
                <a:cs typeface="+mn-cs"/>
              </a:defRPr>
            </a:lvl3pPr>
            <a:lvl4pPr algn="r" rtl="1">
              <a:spcBef>
                <a:spcPts val="300"/>
              </a:spcBef>
              <a:defRPr sz="1050">
                <a:cs typeface="B Nazanin" panose="00000400000000000000" pitchFamily="2" charset="-78"/>
              </a:defRPr>
            </a:lvl4pPr>
            <a:lvl5pPr algn="r" rtl="1">
              <a:defRPr>
                <a:cs typeface="B Nazanin" panose="00000400000000000000" pitchFamily="2" charset="-78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fa-I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8137" y="146557"/>
            <a:ext cx="579120" cy="365125"/>
          </a:xfrm>
        </p:spPr>
        <p:txBody>
          <a:bodyPr/>
          <a:lstStyle>
            <a:lvl1pPr algn="ctr">
              <a:defRPr sz="12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CE059C07-2FCB-45BF-9806-88CB5B058E08}" type="slidenum">
              <a:rPr lang="fa-IR" smtClean="0">
                <a:solidFill>
                  <a:srgbClr val="363764">
                    <a:lumMod val="75000"/>
                  </a:srgbClr>
                </a:solidFill>
              </a:rPr>
              <a:pPr/>
              <a:t>‹#›</a:t>
            </a:fld>
            <a:endParaRPr lang="fa-IR" dirty="0">
              <a:solidFill>
                <a:srgbClr val="363764">
                  <a:lumMod val="75000"/>
                </a:srgbClr>
              </a:solidFill>
            </a:endParaRPr>
          </a:p>
        </p:txBody>
      </p:sp>
      <p:sp>
        <p:nvSpPr>
          <p:cNvPr id="5" name="Footer Placeholder 4"/>
          <p:cNvSpPr txBox="1">
            <a:spLocks/>
          </p:cNvSpPr>
          <p:nvPr userDrawn="1"/>
        </p:nvSpPr>
        <p:spPr>
          <a:xfrm>
            <a:off x="1550127" y="146557"/>
            <a:ext cx="4034975" cy="365125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fa-IR"/>
            </a:defPPr>
            <a:lvl1pPr marL="0" algn="r" defTabSz="914400" rtl="1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a-IR" sz="1050" b="1" dirty="0">
                <a:solidFill>
                  <a:srgbClr val="363764"/>
                </a:solidFill>
              </a:rPr>
              <a:t>گروه تغذیه– دانشکده پزشکی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798137" y="6489168"/>
            <a:ext cx="11287875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a-IR" sz="1050" b="1" dirty="0">
                <a:solidFill>
                  <a:srgbClr val="363764"/>
                </a:solidFill>
              </a:rPr>
              <a:t>عنوان پایان نامه: </a:t>
            </a:r>
            <a:r>
              <a:rPr lang="fa-IR" sz="1050" b="1" dirty="0">
                <a:solidFill>
                  <a:srgbClr val="86174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مقایسه ترکیب اسیدهای چرب شیر بین مادران شیرده دارای اضافه وزن و چاق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2895603" y="1229868"/>
            <a:ext cx="5778500" cy="46863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6450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39E56F5-4A95-4A54-BE4C-C9CCAC1F3C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637569"/>
            <a:ext cx="8899523" cy="4238080"/>
          </a:xfrm>
          <a:custGeom>
            <a:avLst/>
            <a:gdLst>
              <a:gd name="connsiteX0" fmla="*/ 2357804 w 8899523"/>
              <a:gd name="connsiteY0" fmla="*/ 699 h 4238080"/>
              <a:gd name="connsiteX1" fmla="*/ 8899523 w 8899523"/>
              <a:gd name="connsiteY1" fmla="*/ 4219967 h 4238080"/>
              <a:gd name="connsiteX2" fmla="*/ 8878434 w 8899523"/>
              <a:gd name="connsiteY2" fmla="*/ 4238080 h 4238080"/>
              <a:gd name="connsiteX3" fmla="*/ 0 w 8899523"/>
              <a:gd name="connsiteY3" fmla="*/ 4216659 h 4238080"/>
              <a:gd name="connsiteX4" fmla="*/ 0 w 8899523"/>
              <a:gd name="connsiteY4" fmla="*/ 1039371 h 4238080"/>
              <a:gd name="connsiteX5" fmla="*/ 2357804 w 8899523"/>
              <a:gd name="connsiteY5" fmla="*/ 699 h 423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99523" h="4238080">
                <a:moveTo>
                  <a:pt x="2357804" y="699"/>
                </a:moveTo>
                <a:cubicBezTo>
                  <a:pt x="4753089" y="-62802"/>
                  <a:pt x="4953947" y="4219967"/>
                  <a:pt x="8899523" y="4219967"/>
                </a:cubicBezTo>
                <a:cubicBezTo>
                  <a:pt x="8892646" y="4225952"/>
                  <a:pt x="8885311" y="4232095"/>
                  <a:pt x="8878434" y="4238080"/>
                </a:cubicBezTo>
                <a:lnTo>
                  <a:pt x="0" y="4216659"/>
                </a:lnTo>
                <a:lnTo>
                  <a:pt x="0" y="1039371"/>
                </a:lnTo>
                <a:cubicBezTo>
                  <a:pt x="994095" y="315470"/>
                  <a:pt x="1747240" y="16885"/>
                  <a:pt x="2357804" y="69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672105"/>
      </p:ext>
    </p:extLst>
  </p:cSld>
  <p:clrMapOvr>
    <a:masterClrMapping/>
  </p:clrMapOvr>
  <p:transition spd="slow" advClick="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bg>
      <p:bgPr>
        <a:solidFill>
          <a:srgbClr val="F3F3F3"/>
        </a:solid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1"/>
          <p:cNvSpPr txBox="1">
            <a:spLocks noGrp="1"/>
          </p:cNvSpPr>
          <p:nvPr>
            <p:ph type="title"/>
          </p:nvPr>
        </p:nvSpPr>
        <p:spPr>
          <a:xfrm>
            <a:off x="6397300" y="1690967"/>
            <a:ext cx="4830400" cy="220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6400">
                <a:solidFill>
                  <a:srgbClr val="33253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136" name="Google Shape;136;p11"/>
          <p:cNvSpPr txBox="1">
            <a:spLocks noGrp="1"/>
          </p:cNvSpPr>
          <p:nvPr>
            <p:ph type="subTitle" idx="1"/>
          </p:nvPr>
        </p:nvSpPr>
        <p:spPr>
          <a:xfrm>
            <a:off x="8278067" y="3872433"/>
            <a:ext cx="2949600" cy="7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867">
                <a:solidFill>
                  <a:srgbClr val="332533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grpSp>
        <p:nvGrpSpPr>
          <p:cNvPr id="137" name="Google Shape;137;p11"/>
          <p:cNvGrpSpPr/>
          <p:nvPr/>
        </p:nvGrpSpPr>
        <p:grpSpPr>
          <a:xfrm flipH="1">
            <a:off x="1219603" y="506545"/>
            <a:ext cx="10311844" cy="5726136"/>
            <a:chOff x="914702" y="379909"/>
            <a:chExt cx="7733883" cy="4294602"/>
          </a:xfrm>
        </p:grpSpPr>
        <p:grpSp>
          <p:nvGrpSpPr>
            <p:cNvPr id="138" name="Google Shape;138;p11"/>
            <p:cNvGrpSpPr/>
            <p:nvPr/>
          </p:nvGrpSpPr>
          <p:grpSpPr>
            <a:xfrm>
              <a:off x="6618039" y="379909"/>
              <a:ext cx="2030545" cy="596756"/>
              <a:chOff x="6783571" y="438153"/>
              <a:chExt cx="1810562" cy="589447"/>
            </a:xfrm>
          </p:grpSpPr>
          <p:sp>
            <p:nvSpPr>
              <p:cNvPr id="139" name="Google Shape;139;p11"/>
              <p:cNvSpPr/>
              <p:nvPr/>
            </p:nvSpPr>
            <p:spPr>
              <a:xfrm>
                <a:off x="6966457" y="768560"/>
                <a:ext cx="254404" cy="256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774" extrusionOk="0">
                    <a:moveTo>
                      <a:pt x="3814" y="0"/>
                    </a:moveTo>
                    <a:cubicBezTo>
                      <a:pt x="2646" y="0"/>
                      <a:pt x="1489" y="20"/>
                      <a:pt x="350" y="60"/>
                    </a:cubicBezTo>
                    <a:cubicBezTo>
                      <a:pt x="154" y="68"/>
                      <a:pt x="0" y="234"/>
                      <a:pt x="7" y="430"/>
                    </a:cubicBezTo>
                    <a:cubicBezTo>
                      <a:pt x="13" y="621"/>
                      <a:pt x="170" y="774"/>
                      <a:pt x="359" y="774"/>
                    </a:cubicBezTo>
                    <a:cubicBezTo>
                      <a:pt x="365" y="774"/>
                      <a:pt x="371" y="774"/>
                      <a:pt x="376" y="773"/>
                    </a:cubicBezTo>
                    <a:cubicBezTo>
                      <a:pt x="1505" y="733"/>
                      <a:pt x="2653" y="713"/>
                      <a:pt x="3813" y="713"/>
                    </a:cubicBezTo>
                    <a:cubicBezTo>
                      <a:pt x="4972" y="713"/>
                      <a:pt x="6143" y="733"/>
                      <a:pt x="7317" y="773"/>
                    </a:cubicBezTo>
                    <a:lnTo>
                      <a:pt x="7326" y="773"/>
                    </a:lnTo>
                    <a:cubicBezTo>
                      <a:pt x="7520" y="773"/>
                      <a:pt x="7676" y="620"/>
                      <a:pt x="7683" y="427"/>
                    </a:cubicBezTo>
                    <a:cubicBezTo>
                      <a:pt x="7689" y="231"/>
                      <a:pt x="7536" y="68"/>
                      <a:pt x="7340" y="60"/>
                    </a:cubicBezTo>
                    <a:cubicBezTo>
                      <a:pt x="6159" y="20"/>
                      <a:pt x="4981" y="0"/>
                      <a:pt x="3814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140" name="Google Shape;140;p11"/>
              <p:cNvSpPr/>
              <p:nvPr/>
            </p:nvSpPr>
            <p:spPr>
              <a:xfrm>
                <a:off x="6783571" y="770545"/>
                <a:ext cx="107320" cy="23621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714" extrusionOk="0">
                    <a:moveTo>
                      <a:pt x="357" y="0"/>
                    </a:moveTo>
                    <a:cubicBezTo>
                      <a:pt x="161" y="0"/>
                      <a:pt x="1" y="160"/>
                      <a:pt x="1" y="357"/>
                    </a:cubicBezTo>
                    <a:cubicBezTo>
                      <a:pt x="1" y="553"/>
                      <a:pt x="161" y="713"/>
                      <a:pt x="357" y="713"/>
                    </a:cubicBezTo>
                    <a:lnTo>
                      <a:pt x="2888" y="713"/>
                    </a:lnTo>
                    <a:cubicBezTo>
                      <a:pt x="3084" y="713"/>
                      <a:pt x="3244" y="553"/>
                      <a:pt x="3244" y="357"/>
                    </a:cubicBezTo>
                    <a:cubicBezTo>
                      <a:pt x="3244" y="160"/>
                      <a:pt x="3084" y="0"/>
                      <a:pt x="2888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141" name="Google Shape;141;p11"/>
              <p:cNvSpPr/>
              <p:nvPr/>
            </p:nvSpPr>
            <p:spPr>
              <a:xfrm>
                <a:off x="6956764" y="438153"/>
                <a:ext cx="940271" cy="185262"/>
              </a:xfrm>
              <a:custGeom>
                <a:avLst/>
                <a:gdLst/>
                <a:ahLst/>
                <a:cxnLst/>
                <a:rect l="l" t="t" r="r" b="b"/>
                <a:pathLst>
                  <a:path w="28422" h="5600" extrusionOk="0">
                    <a:moveTo>
                      <a:pt x="25624" y="714"/>
                    </a:moveTo>
                    <a:cubicBezTo>
                      <a:pt x="26773" y="714"/>
                      <a:pt x="27709" y="1650"/>
                      <a:pt x="27709" y="2798"/>
                    </a:cubicBezTo>
                    <a:cubicBezTo>
                      <a:pt x="27709" y="3950"/>
                      <a:pt x="26773" y="4886"/>
                      <a:pt x="25624" y="4886"/>
                    </a:cubicBezTo>
                    <a:lnTo>
                      <a:pt x="2801" y="4886"/>
                    </a:lnTo>
                    <a:cubicBezTo>
                      <a:pt x="1648" y="4886"/>
                      <a:pt x="713" y="3950"/>
                      <a:pt x="713" y="2798"/>
                    </a:cubicBezTo>
                    <a:cubicBezTo>
                      <a:pt x="713" y="1650"/>
                      <a:pt x="1648" y="714"/>
                      <a:pt x="2801" y="714"/>
                    </a:cubicBezTo>
                    <a:close/>
                    <a:moveTo>
                      <a:pt x="2801" y="1"/>
                    </a:moveTo>
                    <a:cubicBezTo>
                      <a:pt x="1256" y="1"/>
                      <a:pt x="1" y="1256"/>
                      <a:pt x="1" y="2798"/>
                    </a:cubicBezTo>
                    <a:cubicBezTo>
                      <a:pt x="1" y="4344"/>
                      <a:pt x="1256" y="5599"/>
                      <a:pt x="2801" y="5599"/>
                    </a:cubicBezTo>
                    <a:lnTo>
                      <a:pt x="25624" y="5599"/>
                    </a:lnTo>
                    <a:cubicBezTo>
                      <a:pt x="27166" y="5599"/>
                      <a:pt x="28421" y="4344"/>
                      <a:pt x="28421" y="2798"/>
                    </a:cubicBezTo>
                    <a:cubicBezTo>
                      <a:pt x="28421" y="1256"/>
                      <a:pt x="27166" y="1"/>
                      <a:pt x="25624" y="1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142" name="Google Shape;142;p11"/>
              <p:cNvSpPr/>
              <p:nvPr/>
            </p:nvSpPr>
            <p:spPr>
              <a:xfrm>
                <a:off x="7897052" y="890176"/>
                <a:ext cx="697081" cy="137425"/>
              </a:xfrm>
              <a:custGeom>
                <a:avLst/>
                <a:gdLst/>
                <a:ahLst/>
                <a:cxnLst/>
                <a:rect l="l" t="t" r="r" b="b"/>
                <a:pathLst>
                  <a:path w="21071" h="4154" extrusionOk="0">
                    <a:moveTo>
                      <a:pt x="18995" y="531"/>
                    </a:moveTo>
                    <a:cubicBezTo>
                      <a:pt x="19848" y="531"/>
                      <a:pt x="20540" y="1227"/>
                      <a:pt x="20540" y="2079"/>
                    </a:cubicBezTo>
                    <a:cubicBezTo>
                      <a:pt x="20540" y="2931"/>
                      <a:pt x="19848" y="3624"/>
                      <a:pt x="18995" y="3624"/>
                    </a:cubicBezTo>
                    <a:lnTo>
                      <a:pt x="2076" y="3624"/>
                    </a:lnTo>
                    <a:cubicBezTo>
                      <a:pt x="1224" y="3624"/>
                      <a:pt x="528" y="2931"/>
                      <a:pt x="528" y="2079"/>
                    </a:cubicBezTo>
                    <a:cubicBezTo>
                      <a:pt x="528" y="1227"/>
                      <a:pt x="1224" y="531"/>
                      <a:pt x="2076" y="531"/>
                    </a:cubicBezTo>
                    <a:close/>
                    <a:moveTo>
                      <a:pt x="2076" y="1"/>
                    </a:moveTo>
                    <a:cubicBezTo>
                      <a:pt x="930" y="1"/>
                      <a:pt x="1" y="933"/>
                      <a:pt x="1" y="2079"/>
                    </a:cubicBezTo>
                    <a:cubicBezTo>
                      <a:pt x="1" y="3221"/>
                      <a:pt x="930" y="4153"/>
                      <a:pt x="2076" y="4153"/>
                    </a:cubicBezTo>
                    <a:lnTo>
                      <a:pt x="18995" y="4153"/>
                    </a:lnTo>
                    <a:cubicBezTo>
                      <a:pt x="20137" y="4153"/>
                      <a:pt x="21070" y="3221"/>
                      <a:pt x="21070" y="2079"/>
                    </a:cubicBezTo>
                    <a:cubicBezTo>
                      <a:pt x="21070" y="933"/>
                      <a:pt x="20137" y="1"/>
                      <a:pt x="18995" y="1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</p:grpSp>
        <p:grpSp>
          <p:nvGrpSpPr>
            <p:cNvPr id="143" name="Google Shape;143;p11"/>
            <p:cNvGrpSpPr/>
            <p:nvPr/>
          </p:nvGrpSpPr>
          <p:grpSpPr>
            <a:xfrm>
              <a:off x="914702" y="3709388"/>
              <a:ext cx="490421" cy="25923"/>
              <a:chOff x="5612829" y="768560"/>
              <a:chExt cx="437291" cy="25606"/>
            </a:xfrm>
          </p:grpSpPr>
          <p:sp>
            <p:nvSpPr>
              <p:cNvPr id="144" name="Google Shape;144;p11"/>
              <p:cNvSpPr/>
              <p:nvPr/>
            </p:nvSpPr>
            <p:spPr>
              <a:xfrm>
                <a:off x="5795715" y="768560"/>
                <a:ext cx="254404" cy="256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774" extrusionOk="0">
                    <a:moveTo>
                      <a:pt x="3814" y="0"/>
                    </a:moveTo>
                    <a:cubicBezTo>
                      <a:pt x="2646" y="0"/>
                      <a:pt x="1489" y="20"/>
                      <a:pt x="350" y="60"/>
                    </a:cubicBezTo>
                    <a:cubicBezTo>
                      <a:pt x="154" y="68"/>
                      <a:pt x="0" y="234"/>
                      <a:pt x="7" y="430"/>
                    </a:cubicBezTo>
                    <a:cubicBezTo>
                      <a:pt x="13" y="621"/>
                      <a:pt x="170" y="774"/>
                      <a:pt x="359" y="774"/>
                    </a:cubicBezTo>
                    <a:cubicBezTo>
                      <a:pt x="365" y="774"/>
                      <a:pt x="371" y="774"/>
                      <a:pt x="376" y="773"/>
                    </a:cubicBezTo>
                    <a:cubicBezTo>
                      <a:pt x="1505" y="733"/>
                      <a:pt x="2653" y="713"/>
                      <a:pt x="3813" y="713"/>
                    </a:cubicBezTo>
                    <a:cubicBezTo>
                      <a:pt x="4972" y="713"/>
                      <a:pt x="6143" y="733"/>
                      <a:pt x="7317" y="773"/>
                    </a:cubicBezTo>
                    <a:lnTo>
                      <a:pt x="7326" y="773"/>
                    </a:lnTo>
                    <a:cubicBezTo>
                      <a:pt x="7520" y="773"/>
                      <a:pt x="7676" y="620"/>
                      <a:pt x="7683" y="427"/>
                    </a:cubicBezTo>
                    <a:cubicBezTo>
                      <a:pt x="7689" y="231"/>
                      <a:pt x="7536" y="68"/>
                      <a:pt x="7340" y="60"/>
                    </a:cubicBezTo>
                    <a:cubicBezTo>
                      <a:pt x="6159" y="20"/>
                      <a:pt x="4981" y="0"/>
                      <a:pt x="3814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>
                <a:off x="5612829" y="770545"/>
                <a:ext cx="107320" cy="23621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714" extrusionOk="0">
                    <a:moveTo>
                      <a:pt x="357" y="0"/>
                    </a:moveTo>
                    <a:cubicBezTo>
                      <a:pt x="161" y="0"/>
                      <a:pt x="1" y="160"/>
                      <a:pt x="1" y="357"/>
                    </a:cubicBezTo>
                    <a:cubicBezTo>
                      <a:pt x="1" y="553"/>
                      <a:pt x="161" y="713"/>
                      <a:pt x="357" y="713"/>
                    </a:cubicBezTo>
                    <a:lnTo>
                      <a:pt x="2888" y="713"/>
                    </a:lnTo>
                    <a:cubicBezTo>
                      <a:pt x="3084" y="713"/>
                      <a:pt x="3244" y="553"/>
                      <a:pt x="3244" y="357"/>
                    </a:cubicBezTo>
                    <a:cubicBezTo>
                      <a:pt x="3244" y="160"/>
                      <a:pt x="3084" y="0"/>
                      <a:pt x="2888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</p:grpSp>
        <p:grpSp>
          <p:nvGrpSpPr>
            <p:cNvPr id="146" name="Google Shape;146;p11"/>
            <p:cNvGrpSpPr/>
            <p:nvPr/>
          </p:nvGrpSpPr>
          <p:grpSpPr>
            <a:xfrm>
              <a:off x="6894652" y="4648588"/>
              <a:ext cx="490421" cy="25923"/>
              <a:chOff x="5612829" y="1068195"/>
              <a:chExt cx="437291" cy="25606"/>
            </a:xfrm>
          </p:grpSpPr>
          <p:sp>
            <p:nvSpPr>
              <p:cNvPr id="147" name="Google Shape;147;p11"/>
              <p:cNvSpPr/>
              <p:nvPr/>
            </p:nvSpPr>
            <p:spPr>
              <a:xfrm>
                <a:off x="5795715" y="1068195"/>
                <a:ext cx="254404" cy="256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774" extrusionOk="0">
                    <a:moveTo>
                      <a:pt x="3814" y="0"/>
                    </a:moveTo>
                    <a:cubicBezTo>
                      <a:pt x="2646" y="0"/>
                      <a:pt x="1489" y="20"/>
                      <a:pt x="350" y="60"/>
                    </a:cubicBezTo>
                    <a:cubicBezTo>
                      <a:pt x="154" y="68"/>
                      <a:pt x="0" y="234"/>
                      <a:pt x="7" y="430"/>
                    </a:cubicBezTo>
                    <a:cubicBezTo>
                      <a:pt x="13" y="621"/>
                      <a:pt x="170" y="774"/>
                      <a:pt x="359" y="774"/>
                    </a:cubicBezTo>
                    <a:cubicBezTo>
                      <a:pt x="365" y="774"/>
                      <a:pt x="371" y="774"/>
                      <a:pt x="376" y="773"/>
                    </a:cubicBezTo>
                    <a:cubicBezTo>
                      <a:pt x="1505" y="733"/>
                      <a:pt x="2653" y="713"/>
                      <a:pt x="3813" y="713"/>
                    </a:cubicBezTo>
                    <a:cubicBezTo>
                      <a:pt x="4972" y="713"/>
                      <a:pt x="6143" y="733"/>
                      <a:pt x="7317" y="773"/>
                    </a:cubicBezTo>
                    <a:lnTo>
                      <a:pt x="7326" y="773"/>
                    </a:lnTo>
                    <a:cubicBezTo>
                      <a:pt x="7520" y="773"/>
                      <a:pt x="7676" y="620"/>
                      <a:pt x="7683" y="427"/>
                    </a:cubicBezTo>
                    <a:cubicBezTo>
                      <a:pt x="7689" y="231"/>
                      <a:pt x="7536" y="68"/>
                      <a:pt x="7340" y="60"/>
                    </a:cubicBezTo>
                    <a:cubicBezTo>
                      <a:pt x="6159" y="20"/>
                      <a:pt x="4981" y="0"/>
                      <a:pt x="3814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148" name="Google Shape;148;p11"/>
              <p:cNvSpPr/>
              <p:nvPr/>
            </p:nvSpPr>
            <p:spPr>
              <a:xfrm>
                <a:off x="5612829" y="1070180"/>
                <a:ext cx="107320" cy="23621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714" extrusionOk="0">
                    <a:moveTo>
                      <a:pt x="357" y="0"/>
                    </a:moveTo>
                    <a:cubicBezTo>
                      <a:pt x="161" y="0"/>
                      <a:pt x="1" y="160"/>
                      <a:pt x="1" y="357"/>
                    </a:cubicBezTo>
                    <a:cubicBezTo>
                      <a:pt x="1" y="553"/>
                      <a:pt x="161" y="713"/>
                      <a:pt x="357" y="713"/>
                    </a:cubicBezTo>
                    <a:lnTo>
                      <a:pt x="2888" y="713"/>
                    </a:lnTo>
                    <a:cubicBezTo>
                      <a:pt x="3084" y="713"/>
                      <a:pt x="3244" y="553"/>
                      <a:pt x="3244" y="357"/>
                    </a:cubicBezTo>
                    <a:cubicBezTo>
                      <a:pt x="3244" y="160"/>
                      <a:pt x="3084" y="0"/>
                      <a:pt x="2888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</p:grpSp>
        <p:grpSp>
          <p:nvGrpSpPr>
            <p:cNvPr id="149" name="Google Shape;149;p11"/>
            <p:cNvGrpSpPr/>
            <p:nvPr/>
          </p:nvGrpSpPr>
          <p:grpSpPr>
            <a:xfrm>
              <a:off x="1066077" y="482938"/>
              <a:ext cx="490421" cy="25923"/>
              <a:chOff x="5612829" y="768560"/>
              <a:chExt cx="437291" cy="25606"/>
            </a:xfrm>
          </p:grpSpPr>
          <p:sp>
            <p:nvSpPr>
              <p:cNvPr id="150" name="Google Shape;150;p11"/>
              <p:cNvSpPr/>
              <p:nvPr/>
            </p:nvSpPr>
            <p:spPr>
              <a:xfrm>
                <a:off x="5795715" y="768560"/>
                <a:ext cx="254404" cy="25606"/>
              </a:xfrm>
              <a:custGeom>
                <a:avLst/>
                <a:gdLst/>
                <a:ahLst/>
                <a:cxnLst/>
                <a:rect l="l" t="t" r="r" b="b"/>
                <a:pathLst>
                  <a:path w="7690" h="774" extrusionOk="0">
                    <a:moveTo>
                      <a:pt x="3814" y="0"/>
                    </a:moveTo>
                    <a:cubicBezTo>
                      <a:pt x="2646" y="0"/>
                      <a:pt x="1489" y="20"/>
                      <a:pt x="350" y="60"/>
                    </a:cubicBezTo>
                    <a:cubicBezTo>
                      <a:pt x="154" y="68"/>
                      <a:pt x="0" y="234"/>
                      <a:pt x="7" y="430"/>
                    </a:cubicBezTo>
                    <a:cubicBezTo>
                      <a:pt x="13" y="621"/>
                      <a:pt x="170" y="774"/>
                      <a:pt x="359" y="774"/>
                    </a:cubicBezTo>
                    <a:cubicBezTo>
                      <a:pt x="365" y="774"/>
                      <a:pt x="371" y="774"/>
                      <a:pt x="376" y="773"/>
                    </a:cubicBezTo>
                    <a:cubicBezTo>
                      <a:pt x="1505" y="733"/>
                      <a:pt x="2653" y="713"/>
                      <a:pt x="3813" y="713"/>
                    </a:cubicBezTo>
                    <a:cubicBezTo>
                      <a:pt x="4972" y="713"/>
                      <a:pt x="6143" y="733"/>
                      <a:pt x="7317" y="773"/>
                    </a:cubicBezTo>
                    <a:lnTo>
                      <a:pt x="7326" y="773"/>
                    </a:lnTo>
                    <a:cubicBezTo>
                      <a:pt x="7520" y="773"/>
                      <a:pt x="7676" y="620"/>
                      <a:pt x="7683" y="427"/>
                    </a:cubicBezTo>
                    <a:cubicBezTo>
                      <a:pt x="7689" y="231"/>
                      <a:pt x="7536" y="68"/>
                      <a:pt x="7340" y="60"/>
                    </a:cubicBezTo>
                    <a:cubicBezTo>
                      <a:pt x="6159" y="20"/>
                      <a:pt x="4981" y="0"/>
                      <a:pt x="3814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>
                <a:off x="5612829" y="770545"/>
                <a:ext cx="107320" cy="23621"/>
              </a:xfrm>
              <a:custGeom>
                <a:avLst/>
                <a:gdLst/>
                <a:ahLst/>
                <a:cxnLst/>
                <a:rect l="l" t="t" r="r" b="b"/>
                <a:pathLst>
                  <a:path w="3244" h="714" extrusionOk="0">
                    <a:moveTo>
                      <a:pt x="357" y="0"/>
                    </a:moveTo>
                    <a:cubicBezTo>
                      <a:pt x="161" y="0"/>
                      <a:pt x="1" y="160"/>
                      <a:pt x="1" y="357"/>
                    </a:cubicBezTo>
                    <a:cubicBezTo>
                      <a:pt x="1" y="553"/>
                      <a:pt x="161" y="713"/>
                      <a:pt x="357" y="713"/>
                    </a:cubicBezTo>
                    <a:lnTo>
                      <a:pt x="2888" y="713"/>
                    </a:lnTo>
                    <a:cubicBezTo>
                      <a:pt x="3084" y="713"/>
                      <a:pt x="3244" y="553"/>
                      <a:pt x="3244" y="357"/>
                    </a:cubicBezTo>
                    <a:cubicBezTo>
                      <a:pt x="3244" y="160"/>
                      <a:pt x="3084" y="0"/>
                      <a:pt x="2888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3A1D09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1151565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447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bg>
      <p:bgPr>
        <a:solidFill>
          <a:srgbClr val="F3F3F3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2"/>
          <p:cNvSpPr txBox="1">
            <a:spLocks noGrp="1"/>
          </p:cNvSpPr>
          <p:nvPr>
            <p:ph type="ctrTitle"/>
          </p:nvPr>
        </p:nvSpPr>
        <p:spPr>
          <a:xfrm>
            <a:off x="6654927" y="1339433"/>
            <a:ext cx="4579600" cy="153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5200"/>
              <a:buFont typeface="Oswald Regular"/>
              <a:buNone/>
              <a:defRPr sz="6933">
                <a:latin typeface="Oswald Regular"/>
                <a:ea typeface="Oswald Regular"/>
                <a:cs typeface="Oswald Regular"/>
                <a:sym typeface="Oswald Regular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5200"/>
              <a:buFont typeface="Oswald Regular"/>
              <a:buNone/>
              <a:defRPr sz="6933">
                <a:latin typeface="Oswald Regular"/>
                <a:ea typeface="Oswald Regular"/>
                <a:cs typeface="Oswald Regular"/>
                <a:sym typeface="Oswald Regular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5200"/>
              <a:buFont typeface="Oswald Regular"/>
              <a:buNone/>
              <a:defRPr sz="6933">
                <a:latin typeface="Oswald Regular"/>
                <a:ea typeface="Oswald Regular"/>
                <a:cs typeface="Oswald Regular"/>
                <a:sym typeface="Oswald Regular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5200"/>
              <a:buFont typeface="Oswald Regular"/>
              <a:buNone/>
              <a:defRPr sz="6933">
                <a:latin typeface="Oswald Regular"/>
                <a:ea typeface="Oswald Regular"/>
                <a:cs typeface="Oswald Regular"/>
                <a:sym typeface="Oswald Regular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5200"/>
              <a:buFont typeface="Oswald Regular"/>
              <a:buNone/>
              <a:defRPr sz="6933">
                <a:latin typeface="Oswald Regular"/>
                <a:ea typeface="Oswald Regular"/>
                <a:cs typeface="Oswald Regular"/>
                <a:sym typeface="Oswald Regular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5200"/>
              <a:buFont typeface="Oswald Regular"/>
              <a:buNone/>
              <a:defRPr sz="6933">
                <a:latin typeface="Oswald Regular"/>
                <a:ea typeface="Oswald Regular"/>
                <a:cs typeface="Oswald Regular"/>
                <a:sym typeface="Oswald Regular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5200"/>
              <a:buFont typeface="Oswald Regular"/>
              <a:buNone/>
              <a:defRPr sz="6933">
                <a:latin typeface="Oswald Regular"/>
                <a:ea typeface="Oswald Regular"/>
                <a:cs typeface="Oswald Regular"/>
                <a:sym typeface="Oswald Regular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5200"/>
              <a:buFont typeface="Oswald Regular"/>
              <a:buNone/>
              <a:defRPr sz="6933">
                <a:latin typeface="Oswald Regular"/>
                <a:ea typeface="Oswald Regular"/>
                <a:cs typeface="Oswald Regular"/>
                <a:sym typeface="Oswald Regular"/>
              </a:defRPr>
            </a:lvl9pPr>
          </a:lstStyle>
          <a:p>
            <a:endParaRPr/>
          </a:p>
        </p:txBody>
      </p:sp>
      <p:sp>
        <p:nvSpPr>
          <p:cNvPr id="154" name="Google Shape;154;p12"/>
          <p:cNvSpPr txBox="1">
            <a:spLocks noGrp="1"/>
          </p:cNvSpPr>
          <p:nvPr>
            <p:ph type="subTitle" idx="1"/>
          </p:nvPr>
        </p:nvSpPr>
        <p:spPr>
          <a:xfrm>
            <a:off x="7164127" y="2663884"/>
            <a:ext cx="4070400" cy="184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39927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3F3F3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0650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7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4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Oswald Regular"/>
              <a:buNone/>
              <a:defRPr sz="2400">
                <a:solidFill>
                  <a:schemeClr val="lt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Char char="●"/>
              <a:defRPr sz="12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Char char="○"/>
              <a:defRPr sz="12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1371600" lvl="2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Char char="■"/>
              <a:defRPr sz="12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1828800" lvl="3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Char char="●"/>
              <a:defRPr sz="12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2286000" lvl="4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Char char="○"/>
              <a:defRPr sz="12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2743200" lvl="5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Char char="■"/>
              <a:defRPr sz="12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3200400" lvl="6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Char char="●"/>
              <a:defRPr sz="12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3657600" lvl="7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Roboto Condensed Light"/>
              <a:buChar char="○"/>
              <a:defRPr sz="12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4114800" lvl="8" indent="-30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Font typeface="Roboto Condensed Light"/>
              <a:buChar char="■"/>
              <a:defRPr sz="12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11403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731" r:id="rId16"/>
    <p:sldLayoutId id="2147483732" r:id="rId17"/>
    <p:sldLayoutId id="2147483733" r:id="rId18"/>
    <p:sldLayoutId id="2147483734" r:id="rId19"/>
    <p:sldLayoutId id="2147483735" r:id="rId20"/>
    <p:sldLayoutId id="2147483737" r:id="rId21"/>
    <p:sldLayoutId id="2147483738" r:id="rId22"/>
    <p:sldLayoutId id="2147483740" r:id="rId23"/>
    <p:sldLayoutId id="2147483649" r:id="rId24"/>
    <p:sldLayoutId id="2147483651" r:id="rId25"/>
    <p:sldLayoutId id="2147483652" r:id="rId26"/>
    <p:sldLayoutId id="2147483765" r:id="rId2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36DE914D-6F9D-42F5-A21D-765BC751D981}"/>
              </a:ext>
            </a:extLst>
          </p:cNvPr>
          <p:cNvGrpSpPr/>
          <p:nvPr userDrawn="1"/>
        </p:nvGrpSpPr>
        <p:grpSpPr>
          <a:xfrm>
            <a:off x="5838764" y="187960"/>
            <a:ext cx="520526" cy="81647"/>
            <a:chOff x="5838764" y="187960"/>
            <a:chExt cx="520526" cy="81647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A05EFCF-96B9-42EA-BA3B-4B37A837979B}"/>
                </a:ext>
              </a:extLst>
            </p:cNvPr>
            <p:cNvSpPr/>
            <p:nvPr userDrawn="1"/>
          </p:nvSpPr>
          <p:spPr>
            <a:xfrm>
              <a:off x="6274433" y="187960"/>
              <a:ext cx="84857" cy="8164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Lato" panose="020F0502020204030203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F74C361-EF63-483D-9AA8-7C85362F541B}"/>
                </a:ext>
              </a:extLst>
            </p:cNvPr>
            <p:cNvSpPr/>
            <p:nvPr userDrawn="1"/>
          </p:nvSpPr>
          <p:spPr>
            <a:xfrm>
              <a:off x="6164214" y="187960"/>
              <a:ext cx="84857" cy="8164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Lato" panose="020F0502020204030203" pitchFamily="34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AF27A9B-A697-4A21-A7A3-A09C07A17BCF}"/>
                </a:ext>
              </a:extLst>
            </p:cNvPr>
            <p:cNvSpPr/>
            <p:nvPr userDrawn="1"/>
          </p:nvSpPr>
          <p:spPr>
            <a:xfrm>
              <a:off x="6055665" y="187960"/>
              <a:ext cx="84857" cy="8164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Lato" panose="020F0502020204030203" pitchFamily="34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9D022F3-A135-49DC-B257-E91CF520E7A4}"/>
                </a:ext>
              </a:extLst>
            </p:cNvPr>
            <p:cNvSpPr/>
            <p:nvPr userDrawn="1"/>
          </p:nvSpPr>
          <p:spPr>
            <a:xfrm>
              <a:off x="5947435" y="187960"/>
              <a:ext cx="84857" cy="8164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Lato" panose="020F0502020204030203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9CFE9F2-25D4-4018-8001-9FAE6F26A999}"/>
                </a:ext>
              </a:extLst>
            </p:cNvPr>
            <p:cNvSpPr/>
            <p:nvPr userDrawn="1"/>
          </p:nvSpPr>
          <p:spPr>
            <a:xfrm>
              <a:off x="5838764" y="187960"/>
              <a:ext cx="84857" cy="8164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Lato" panose="020F0502020204030203" pitchFamily="34" charset="0"/>
              </a:endParaRPr>
            </a:p>
          </p:txBody>
        </p: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1EEC7098-5D49-4A12-8663-90A71AC7B5C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060892" y="371209"/>
            <a:ext cx="1773085" cy="46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724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9" r:id="rId3"/>
    <p:sldLayoutId id="214748370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36DE914D-6F9D-42F5-A21D-765BC751D981}"/>
              </a:ext>
            </a:extLst>
          </p:cNvPr>
          <p:cNvGrpSpPr/>
          <p:nvPr userDrawn="1"/>
        </p:nvGrpSpPr>
        <p:grpSpPr>
          <a:xfrm>
            <a:off x="5838764" y="187960"/>
            <a:ext cx="520526" cy="81647"/>
            <a:chOff x="5838764" y="187960"/>
            <a:chExt cx="520526" cy="81647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A05EFCF-96B9-42EA-BA3B-4B37A837979B}"/>
                </a:ext>
              </a:extLst>
            </p:cNvPr>
            <p:cNvSpPr/>
            <p:nvPr userDrawn="1"/>
          </p:nvSpPr>
          <p:spPr>
            <a:xfrm>
              <a:off x="6274433" y="187960"/>
              <a:ext cx="84857" cy="8164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Lato" panose="020F0502020204030203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F74C361-EF63-483D-9AA8-7C85362F541B}"/>
                </a:ext>
              </a:extLst>
            </p:cNvPr>
            <p:cNvSpPr/>
            <p:nvPr userDrawn="1"/>
          </p:nvSpPr>
          <p:spPr>
            <a:xfrm>
              <a:off x="6164214" y="187960"/>
              <a:ext cx="84857" cy="8164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Lato" panose="020F0502020204030203" pitchFamily="34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AF27A9B-A697-4A21-A7A3-A09C07A17BCF}"/>
                </a:ext>
              </a:extLst>
            </p:cNvPr>
            <p:cNvSpPr/>
            <p:nvPr userDrawn="1"/>
          </p:nvSpPr>
          <p:spPr>
            <a:xfrm>
              <a:off x="6055665" y="187960"/>
              <a:ext cx="84857" cy="8164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Lato" panose="020F0502020204030203" pitchFamily="34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9D022F3-A135-49DC-B257-E91CF520E7A4}"/>
                </a:ext>
              </a:extLst>
            </p:cNvPr>
            <p:cNvSpPr/>
            <p:nvPr userDrawn="1"/>
          </p:nvSpPr>
          <p:spPr>
            <a:xfrm>
              <a:off x="5947435" y="187960"/>
              <a:ext cx="84857" cy="8164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Lato" panose="020F0502020204030203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9CFE9F2-25D4-4018-8001-9FAE6F26A999}"/>
                </a:ext>
              </a:extLst>
            </p:cNvPr>
            <p:cNvSpPr/>
            <p:nvPr userDrawn="1"/>
          </p:nvSpPr>
          <p:spPr>
            <a:xfrm>
              <a:off x="5838764" y="187960"/>
              <a:ext cx="84857" cy="8164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Lato" panose="020F0502020204030203" pitchFamily="34" charset="0"/>
              </a:endParaRPr>
            </a:p>
          </p:txBody>
        </p: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1EEC7098-5D49-4A12-8663-90A71AC7B5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060892" y="371209"/>
            <a:ext cx="1773085" cy="46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062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531041-A495-42C8-9EE2-6A0AF3AF6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7651FD-57A1-445D-9274-54DFFCA94D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27FA4D-5A03-4DB2-A488-22B66484B8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E5012-B236-480B-A363-9D6451481A8E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CD43D-88EE-429D-BD9C-654DF811FA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CF21DC-45D3-4C5A-9ABE-BF6CA25A89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D94AD-243E-4426-B07E-A6D52FDF1B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574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</p:sldLayoutIdLst>
  <p:transition spd="slow" advClick="0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531041-A495-42C8-9EE2-6A0AF3AF64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7651FD-57A1-445D-9274-54DFFCA94D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27FA4D-5A03-4DB2-A488-22B66484B8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E5012-B236-480B-A363-9D6451481A8E}" type="datetimeFigureOut">
              <a:rPr lang="en-US" smtClean="0"/>
              <a:t>2/25/2026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CD43D-88EE-429D-BD9C-654DF811FA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CF21DC-45D3-4C5A-9ABE-BF6CA25A89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D94AD-243E-4426-B07E-A6D52FDF1B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655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64" r:id="rId8"/>
  </p:sldLayoutIdLst>
  <p:transition spd="slow" advClick="0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36DE914D-6F9D-42F5-A21D-765BC751D981}"/>
              </a:ext>
            </a:extLst>
          </p:cNvPr>
          <p:cNvGrpSpPr/>
          <p:nvPr userDrawn="1"/>
        </p:nvGrpSpPr>
        <p:grpSpPr>
          <a:xfrm>
            <a:off x="5838765" y="187962"/>
            <a:ext cx="520527" cy="81647"/>
            <a:chOff x="5838764" y="187960"/>
            <a:chExt cx="520526" cy="81647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A05EFCF-96B9-42EA-BA3B-4B37A837979B}"/>
                </a:ext>
              </a:extLst>
            </p:cNvPr>
            <p:cNvSpPr/>
            <p:nvPr userDrawn="1"/>
          </p:nvSpPr>
          <p:spPr>
            <a:xfrm>
              <a:off x="6274433" y="187960"/>
              <a:ext cx="84857" cy="8164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latin typeface="Lato" panose="020F0502020204030203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F74C361-EF63-483D-9AA8-7C85362F541B}"/>
                </a:ext>
              </a:extLst>
            </p:cNvPr>
            <p:cNvSpPr/>
            <p:nvPr userDrawn="1"/>
          </p:nvSpPr>
          <p:spPr>
            <a:xfrm>
              <a:off x="6164214" y="187960"/>
              <a:ext cx="84857" cy="81647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latin typeface="Lato" panose="020F0502020204030203" pitchFamily="34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3AF27A9B-A697-4A21-A7A3-A09C07A17BCF}"/>
                </a:ext>
              </a:extLst>
            </p:cNvPr>
            <p:cNvSpPr/>
            <p:nvPr userDrawn="1"/>
          </p:nvSpPr>
          <p:spPr>
            <a:xfrm>
              <a:off x="6055665" y="187960"/>
              <a:ext cx="84857" cy="81647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latin typeface="Lato" panose="020F0502020204030203" pitchFamily="34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9D022F3-A135-49DC-B257-E91CF520E7A4}"/>
                </a:ext>
              </a:extLst>
            </p:cNvPr>
            <p:cNvSpPr/>
            <p:nvPr userDrawn="1"/>
          </p:nvSpPr>
          <p:spPr>
            <a:xfrm>
              <a:off x="5947435" y="187960"/>
              <a:ext cx="84857" cy="8164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latin typeface="Lato" panose="020F0502020204030203" pitchFamily="34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9CFE9F2-25D4-4018-8001-9FAE6F26A999}"/>
                </a:ext>
              </a:extLst>
            </p:cNvPr>
            <p:cNvSpPr/>
            <p:nvPr userDrawn="1"/>
          </p:nvSpPr>
          <p:spPr>
            <a:xfrm>
              <a:off x="5838764" y="187960"/>
              <a:ext cx="84857" cy="8164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>
                <a:latin typeface="Lato" panose="020F0502020204030203" pitchFamily="34" charset="0"/>
              </a:endParaRPr>
            </a:p>
          </p:txBody>
        </p: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1EEC7098-5D49-4A12-8663-90A71AC7B5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060892" y="371209"/>
            <a:ext cx="1773085" cy="46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536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A2475-2463-400B-9118-00CBCEA11836}" type="slidenum">
              <a:rPr lang="fa-I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a-I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47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</p:sldLayoutIdLst>
  <p:hf hdr="0" ftr="0" dt="0"/>
  <p:txStyles>
    <p:titleStyle>
      <a:lvl1pPr algn="l" defTabSz="514325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2" indent="-128582" algn="l" defTabSz="514325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45" indent="-128582" algn="l" defTabSz="514325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06" indent="-128582" algn="l" defTabSz="514325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68" indent="-128582" algn="l" defTabSz="514325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30" indent="-128582" algn="l" defTabSz="514325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393" indent="-128582" algn="l" defTabSz="514325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54" indent="-128582" algn="l" defTabSz="514325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17" indent="-128582" algn="l" defTabSz="514325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880" indent="-128582" algn="l" defTabSz="514325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l" defTabSz="51432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2" algn="l" defTabSz="51432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25" algn="l" defTabSz="51432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487" algn="l" defTabSz="51432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49" algn="l" defTabSz="51432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11" algn="l" defTabSz="51432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2974" algn="l" defTabSz="51432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35" algn="l" defTabSz="51432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297" algn="l" defTabSz="514325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7.png"/><Relationship Id="rId4" Type="http://schemas.openxmlformats.org/officeDocument/2006/relationships/image" Target="../media/image17.sv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4.svg"/><Relationship Id="rId7" Type="http://schemas.openxmlformats.org/officeDocument/2006/relationships/image" Target="../media/image28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24.png"/><Relationship Id="rId11" Type="http://schemas.openxmlformats.org/officeDocument/2006/relationships/image" Target="../media/image32.svg"/><Relationship Id="rId5" Type="http://schemas.openxmlformats.org/officeDocument/2006/relationships/image" Target="../media/image26.svg"/><Relationship Id="rId10" Type="http://schemas.openxmlformats.org/officeDocument/2006/relationships/image" Target="../media/image26.png"/><Relationship Id="rId4" Type="http://schemas.openxmlformats.org/officeDocument/2006/relationships/image" Target="../media/image23.png"/><Relationship Id="rId9" Type="http://schemas.openxmlformats.org/officeDocument/2006/relationships/image" Target="../media/image30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3.jpeg"/><Relationship Id="rId4" Type="http://schemas.openxmlformats.org/officeDocument/2006/relationships/image" Target="../media/image32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6.jpeg"/><Relationship Id="rId4" Type="http://schemas.openxmlformats.org/officeDocument/2006/relationships/image" Target="../media/image35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47.svg"/><Relationship Id="rId7" Type="http://schemas.openxmlformats.org/officeDocument/2006/relationships/image" Target="../media/image51.svg"/><Relationship Id="rId12" Type="http://schemas.openxmlformats.org/officeDocument/2006/relationships/image" Target="../media/image46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41.png"/><Relationship Id="rId11" Type="http://schemas.openxmlformats.org/officeDocument/2006/relationships/image" Target="../media/image45.jpeg"/><Relationship Id="rId5" Type="http://schemas.openxmlformats.org/officeDocument/2006/relationships/image" Target="../media/image49.svg"/><Relationship Id="rId10" Type="http://schemas.openxmlformats.org/officeDocument/2006/relationships/image" Target="../media/image44.png"/><Relationship Id="rId4" Type="http://schemas.openxmlformats.org/officeDocument/2006/relationships/image" Target="../media/image40.png"/><Relationship Id="rId9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7" Type="http://schemas.openxmlformats.org/officeDocument/2006/relationships/chart" Target="../charts/chart7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5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50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4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4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4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4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4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4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45.xml"/><Relationship Id="rId4" Type="http://schemas.openxmlformats.org/officeDocument/2006/relationships/chart" Target="../charts/chart1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4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70.png"/><Relationship Id="rId4" Type="http://schemas.openxmlformats.org/officeDocument/2006/relationships/image" Target="../media/image69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73.jp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76.jpg"/><Relationship Id="rId4" Type="http://schemas.openxmlformats.org/officeDocument/2006/relationships/image" Target="../media/image75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79.jp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83.jpeg"/><Relationship Id="rId4" Type="http://schemas.openxmlformats.org/officeDocument/2006/relationships/image" Target="../media/image82.jp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84.jp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87.jpg"/><Relationship Id="rId4" Type="http://schemas.openxmlformats.org/officeDocument/2006/relationships/image" Target="../media/image86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" name="Google Shape;329;p26"/>
          <p:cNvGrpSpPr/>
          <p:nvPr/>
        </p:nvGrpSpPr>
        <p:grpSpPr>
          <a:xfrm>
            <a:off x="6998475" y="5763115"/>
            <a:ext cx="5987600" cy="369300"/>
            <a:chOff x="646450" y="4378600"/>
            <a:chExt cx="4490700" cy="276975"/>
          </a:xfrm>
        </p:grpSpPr>
        <p:cxnSp>
          <p:nvCxnSpPr>
            <p:cNvPr id="330" name="Google Shape;330;p26"/>
            <p:cNvCxnSpPr/>
            <p:nvPr/>
          </p:nvCxnSpPr>
          <p:spPr>
            <a:xfrm>
              <a:off x="646450" y="4378600"/>
              <a:ext cx="4490700" cy="0"/>
            </a:xfrm>
            <a:prstGeom prst="straightConnector1">
              <a:avLst/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26"/>
            <p:cNvCxnSpPr/>
            <p:nvPr/>
          </p:nvCxnSpPr>
          <p:spPr>
            <a:xfrm>
              <a:off x="943200" y="4497300"/>
              <a:ext cx="1839900" cy="0"/>
            </a:xfrm>
            <a:prstGeom prst="straightConnector1">
              <a:avLst/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26"/>
            <p:cNvCxnSpPr/>
            <p:nvPr/>
          </p:nvCxnSpPr>
          <p:spPr>
            <a:xfrm>
              <a:off x="4972250" y="4497300"/>
              <a:ext cx="112200" cy="0"/>
            </a:xfrm>
            <a:prstGeom prst="straightConnector1">
              <a:avLst/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26"/>
            <p:cNvCxnSpPr/>
            <p:nvPr/>
          </p:nvCxnSpPr>
          <p:spPr>
            <a:xfrm>
              <a:off x="3758900" y="4497300"/>
              <a:ext cx="712200" cy="0"/>
            </a:xfrm>
            <a:prstGeom prst="straightConnector1">
              <a:avLst/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26"/>
            <p:cNvCxnSpPr/>
            <p:nvPr/>
          </p:nvCxnSpPr>
          <p:spPr>
            <a:xfrm>
              <a:off x="1886125" y="4655575"/>
              <a:ext cx="712200" cy="0"/>
            </a:xfrm>
            <a:prstGeom prst="straightConnector1">
              <a:avLst/>
            </a:prstGeom>
            <a:noFill/>
            <a:ln w="19050" cap="flat" cmpd="sng">
              <a:solidFill>
                <a:srgbClr val="332533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8" name="Google Shape;327;p26"/>
          <p:cNvSpPr txBox="1">
            <a:spLocks/>
          </p:cNvSpPr>
          <p:nvPr/>
        </p:nvSpPr>
        <p:spPr>
          <a:xfrm>
            <a:off x="136311" y="4046260"/>
            <a:ext cx="7788043" cy="1413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Oswald Regular"/>
              <a:buNone/>
              <a:defRPr sz="7200" b="0" i="0" u="none" strike="noStrike" cap="none">
                <a:solidFill>
                  <a:schemeClr val="lt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Prof. Majid Ghayour-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Mobarhan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MD, MSc, Ph.D.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Professor of Clinical Nutrition,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Founder of International UNESCO Center for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Health Related Basics Sciences and Human Nutrition,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Founding Member of Metabolic Syndrome Research Center, MUMS, Mashhad, Iran.</a:t>
            </a:r>
            <a:endParaRPr kumimoji="0" lang="fa-IR" sz="1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Honorary professor of Macquarie University, Sydney, Australia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ＭＳ Ｐゴシック"/>
                <a:cs typeface="Calibri" panose="020F0502020204030204" pitchFamily="34" charset="0"/>
              </a:rPr>
              <a:t>.</a:t>
            </a:r>
            <a:endParaRPr kumimoji="0" lang="fa-I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ＭＳ Ｐゴシック"/>
              <a:cs typeface="Calibri" panose="020F0502020204030204" pitchFamily="34" charset="0"/>
            </a:endParaRPr>
          </a:p>
        </p:txBody>
      </p:sp>
      <p:sp>
        <p:nvSpPr>
          <p:cNvPr id="78" name="Google Shape;327;p26"/>
          <p:cNvSpPr txBox="1">
            <a:spLocks/>
          </p:cNvSpPr>
          <p:nvPr/>
        </p:nvSpPr>
        <p:spPr>
          <a:xfrm>
            <a:off x="75833" y="1753636"/>
            <a:ext cx="9619791" cy="1413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Oswald Regular"/>
              <a:buNone/>
              <a:defRPr sz="6000" b="0" i="0" u="none" strike="noStrike" cap="none">
                <a:solidFill>
                  <a:schemeClr val="lt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170">
              <a:buClr>
                <a:srgbClr val="332533"/>
              </a:buClr>
            </a:pP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anose="020F0502020204030204" pitchFamily="34" charset="0"/>
              </a:rPr>
              <a:t>Establishment of the Iran National Obesity Registry: Infrastructure, Implementation, and Impact</a:t>
            </a:r>
          </a:p>
          <a:p>
            <a:pPr defTabSz="1219170">
              <a:buClr>
                <a:srgbClr val="332533"/>
              </a:buClr>
            </a:pP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anose="020F0502020204030204" pitchFamily="34" charset="0"/>
              </a:rPr>
              <a:t>(IRNOR)</a:t>
            </a:r>
            <a:endParaRPr lang="fa-IR" sz="3600" b="1" kern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B073051-9F14-20A5-FC7B-5B04970EEF6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8" y="53876"/>
            <a:ext cx="1695576" cy="146684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B921755-8802-4E68-C394-668A5B4EF4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3294" y="103596"/>
            <a:ext cx="1647825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8" name="Google Shape;520;p30">
            <a:extLst>
              <a:ext uri="{FF2B5EF4-FFF2-40B4-BE49-F238E27FC236}">
                <a16:creationId xmlns:a16="http://schemas.microsoft.com/office/drawing/2014/main" id="{DBE5AAD1-C6B6-5166-8E28-AEC425FB88D1}"/>
              </a:ext>
            </a:extLst>
          </p:cNvPr>
          <p:cNvGrpSpPr/>
          <p:nvPr/>
        </p:nvGrpSpPr>
        <p:grpSpPr>
          <a:xfrm>
            <a:off x="8455001" y="2110698"/>
            <a:ext cx="3336586" cy="3731551"/>
            <a:chOff x="922939" y="762762"/>
            <a:chExt cx="3336586" cy="3731551"/>
          </a:xfrm>
        </p:grpSpPr>
        <p:grpSp>
          <p:nvGrpSpPr>
            <p:cNvPr id="49" name="Google Shape;521;p30">
              <a:extLst>
                <a:ext uri="{FF2B5EF4-FFF2-40B4-BE49-F238E27FC236}">
                  <a16:creationId xmlns:a16="http://schemas.microsoft.com/office/drawing/2014/main" id="{7C87DADC-F76E-2926-72B9-9D2D09E65ED9}"/>
                </a:ext>
              </a:extLst>
            </p:cNvPr>
            <p:cNvGrpSpPr/>
            <p:nvPr/>
          </p:nvGrpSpPr>
          <p:grpSpPr>
            <a:xfrm>
              <a:off x="922939" y="1021825"/>
              <a:ext cx="3336586" cy="1760027"/>
              <a:chOff x="922939" y="1021825"/>
              <a:chExt cx="3336586" cy="1760027"/>
            </a:xfrm>
          </p:grpSpPr>
          <p:sp>
            <p:nvSpPr>
              <p:cNvPr id="99" name="Google Shape;522;p30">
                <a:extLst>
                  <a:ext uri="{FF2B5EF4-FFF2-40B4-BE49-F238E27FC236}">
                    <a16:creationId xmlns:a16="http://schemas.microsoft.com/office/drawing/2014/main" id="{6D1F5691-12F5-282C-FAF5-5ADF1C24A7D0}"/>
                  </a:ext>
                </a:extLst>
              </p:cNvPr>
              <p:cNvSpPr/>
              <p:nvPr/>
            </p:nvSpPr>
            <p:spPr>
              <a:xfrm>
                <a:off x="1147796" y="1864470"/>
                <a:ext cx="491461" cy="253169"/>
              </a:xfrm>
              <a:custGeom>
                <a:avLst/>
                <a:gdLst/>
                <a:ahLst/>
                <a:cxnLst/>
                <a:rect l="l" t="t" r="r" b="b"/>
                <a:pathLst>
                  <a:path w="7829" h="4033" extrusionOk="0">
                    <a:moveTo>
                      <a:pt x="1" y="1"/>
                    </a:moveTo>
                    <a:lnTo>
                      <a:pt x="1" y="4033"/>
                    </a:lnTo>
                    <a:lnTo>
                      <a:pt x="7829" y="4033"/>
                    </a:lnTo>
                    <a:lnTo>
                      <a:pt x="782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523;p30">
                <a:extLst>
                  <a:ext uri="{FF2B5EF4-FFF2-40B4-BE49-F238E27FC236}">
                    <a16:creationId xmlns:a16="http://schemas.microsoft.com/office/drawing/2014/main" id="{DA718B0A-4F7C-54E5-F7E0-13F168C701F1}"/>
                  </a:ext>
                </a:extLst>
              </p:cNvPr>
              <p:cNvSpPr/>
              <p:nvPr/>
            </p:nvSpPr>
            <p:spPr>
              <a:xfrm>
                <a:off x="1147796" y="1916572"/>
                <a:ext cx="491461" cy="10923"/>
              </a:xfrm>
              <a:custGeom>
                <a:avLst/>
                <a:gdLst/>
                <a:ahLst/>
                <a:cxnLst/>
                <a:rect l="l" t="t" r="r" b="b"/>
                <a:pathLst>
                  <a:path w="7829" h="174" extrusionOk="0">
                    <a:moveTo>
                      <a:pt x="1" y="0"/>
                    </a:moveTo>
                    <a:lnTo>
                      <a:pt x="1" y="174"/>
                    </a:lnTo>
                    <a:lnTo>
                      <a:pt x="7829" y="174"/>
                    </a:lnTo>
                    <a:lnTo>
                      <a:pt x="782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524;p30">
                <a:extLst>
                  <a:ext uri="{FF2B5EF4-FFF2-40B4-BE49-F238E27FC236}">
                    <a16:creationId xmlns:a16="http://schemas.microsoft.com/office/drawing/2014/main" id="{F5A25E10-E75B-4943-83D1-586FCD0145E1}"/>
                  </a:ext>
                </a:extLst>
              </p:cNvPr>
              <p:cNvSpPr/>
              <p:nvPr/>
            </p:nvSpPr>
            <p:spPr>
              <a:xfrm>
                <a:off x="1201594" y="1864470"/>
                <a:ext cx="10923" cy="246704"/>
              </a:xfrm>
              <a:custGeom>
                <a:avLst/>
                <a:gdLst/>
                <a:ahLst/>
                <a:cxnLst/>
                <a:rect l="l" t="t" r="r" b="b"/>
                <a:pathLst>
                  <a:path w="174" h="3930" extrusionOk="0">
                    <a:moveTo>
                      <a:pt x="0" y="1"/>
                    </a:moveTo>
                    <a:lnTo>
                      <a:pt x="0" y="3929"/>
                    </a:lnTo>
                    <a:lnTo>
                      <a:pt x="174" y="3929"/>
                    </a:lnTo>
                    <a:lnTo>
                      <a:pt x="17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525;p30">
                <a:extLst>
                  <a:ext uri="{FF2B5EF4-FFF2-40B4-BE49-F238E27FC236}">
                    <a16:creationId xmlns:a16="http://schemas.microsoft.com/office/drawing/2014/main" id="{C2D538A1-C67D-242F-2CFA-59B1F187B773}"/>
                  </a:ext>
                </a:extLst>
              </p:cNvPr>
              <p:cNvSpPr/>
              <p:nvPr/>
            </p:nvSpPr>
            <p:spPr>
              <a:xfrm>
                <a:off x="1107621" y="2383926"/>
                <a:ext cx="191525" cy="391399"/>
              </a:xfrm>
              <a:custGeom>
                <a:avLst/>
                <a:gdLst/>
                <a:ahLst/>
                <a:cxnLst/>
                <a:rect l="l" t="t" r="r" b="b"/>
                <a:pathLst>
                  <a:path w="3051" h="6235" extrusionOk="0">
                    <a:moveTo>
                      <a:pt x="67" y="0"/>
                    </a:moveTo>
                    <a:cubicBezTo>
                      <a:pt x="31" y="0"/>
                      <a:pt x="1" y="30"/>
                      <a:pt x="1" y="67"/>
                    </a:cubicBezTo>
                    <a:lnTo>
                      <a:pt x="1" y="6235"/>
                    </a:lnTo>
                    <a:lnTo>
                      <a:pt x="3050" y="6235"/>
                    </a:lnTo>
                    <a:lnTo>
                      <a:pt x="3050" y="67"/>
                    </a:lnTo>
                    <a:cubicBezTo>
                      <a:pt x="3050" y="30"/>
                      <a:pt x="3020" y="0"/>
                      <a:pt x="298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526;p30">
                <a:extLst>
                  <a:ext uri="{FF2B5EF4-FFF2-40B4-BE49-F238E27FC236}">
                    <a16:creationId xmlns:a16="http://schemas.microsoft.com/office/drawing/2014/main" id="{F9453CCE-0FCA-80D1-5D7D-F4596A191486}"/>
                  </a:ext>
                </a:extLst>
              </p:cNvPr>
              <p:cNvSpPr/>
              <p:nvPr/>
            </p:nvSpPr>
            <p:spPr>
              <a:xfrm>
                <a:off x="1162046" y="2325358"/>
                <a:ext cx="82674" cy="58631"/>
              </a:xfrm>
              <a:custGeom>
                <a:avLst/>
                <a:gdLst/>
                <a:ahLst/>
                <a:cxnLst/>
                <a:rect l="l" t="t" r="r" b="b"/>
                <a:pathLst>
                  <a:path w="1317" h="934" extrusionOk="0">
                    <a:moveTo>
                      <a:pt x="0" y="0"/>
                    </a:moveTo>
                    <a:lnTo>
                      <a:pt x="0" y="933"/>
                    </a:lnTo>
                    <a:lnTo>
                      <a:pt x="1316" y="933"/>
                    </a:lnTo>
                    <a:lnTo>
                      <a:pt x="1316" y="0"/>
                    </a:ln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527;p30">
                <a:extLst>
                  <a:ext uri="{FF2B5EF4-FFF2-40B4-BE49-F238E27FC236}">
                    <a16:creationId xmlns:a16="http://schemas.microsoft.com/office/drawing/2014/main" id="{0CE15E84-3726-FB2D-977A-15C042779878}"/>
                  </a:ext>
                </a:extLst>
              </p:cNvPr>
              <p:cNvSpPr/>
              <p:nvPr/>
            </p:nvSpPr>
            <p:spPr>
              <a:xfrm>
                <a:off x="1107621" y="2500184"/>
                <a:ext cx="191525" cy="13245"/>
              </a:xfrm>
              <a:custGeom>
                <a:avLst/>
                <a:gdLst/>
                <a:ahLst/>
                <a:cxnLst/>
                <a:rect l="l" t="t" r="r" b="b"/>
                <a:pathLst>
                  <a:path w="3051" h="211" extrusionOk="0">
                    <a:moveTo>
                      <a:pt x="1" y="1"/>
                    </a:moveTo>
                    <a:lnTo>
                      <a:pt x="1" y="211"/>
                    </a:lnTo>
                    <a:lnTo>
                      <a:pt x="3050" y="211"/>
                    </a:lnTo>
                    <a:lnTo>
                      <a:pt x="3050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528;p30">
                <a:extLst>
                  <a:ext uri="{FF2B5EF4-FFF2-40B4-BE49-F238E27FC236}">
                    <a16:creationId xmlns:a16="http://schemas.microsoft.com/office/drawing/2014/main" id="{9E0A94DB-A83B-1E79-93FD-3CABFF235140}"/>
                  </a:ext>
                </a:extLst>
              </p:cNvPr>
              <p:cNvSpPr/>
              <p:nvPr/>
            </p:nvSpPr>
            <p:spPr>
              <a:xfrm>
                <a:off x="1108688" y="2636216"/>
                <a:ext cx="191462" cy="12994"/>
              </a:xfrm>
              <a:custGeom>
                <a:avLst/>
                <a:gdLst/>
                <a:ahLst/>
                <a:cxnLst/>
                <a:rect l="l" t="t" r="r" b="b"/>
                <a:pathLst>
                  <a:path w="3050" h="207" extrusionOk="0">
                    <a:moveTo>
                      <a:pt x="1" y="0"/>
                    </a:moveTo>
                    <a:lnTo>
                      <a:pt x="1" y="207"/>
                    </a:lnTo>
                    <a:lnTo>
                      <a:pt x="3049" y="207"/>
                    </a:lnTo>
                    <a:lnTo>
                      <a:pt x="3049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529;p30">
                <a:extLst>
                  <a:ext uri="{FF2B5EF4-FFF2-40B4-BE49-F238E27FC236}">
                    <a16:creationId xmlns:a16="http://schemas.microsoft.com/office/drawing/2014/main" id="{CC08879F-C717-FE25-C247-DEEBB5827579}"/>
                  </a:ext>
                </a:extLst>
              </p:cNvPr>
              <p:cNvSpPr/>
              <p:nvPr/>
            </p:nvSpPr>
            <p:spPr>
              <a:xfrm>
                <a:off x="1857585" y="1726429"/>
                <a:ext cx="191274" cy="391210"/>
              </a:xfrm>
              <a:custGeom>
                <a:avLst/>
                <a:gdLst/>
                <a:ahLst/>
                <a:cxnLst/>
                <a:rect l="l" t="t" r="r" b="b"/>
                <a:pathLst>
                  <a:path w="3047" h="6232" extrusionOk="0">
                    <a:moveTo>
                      <a:pt x="67" y="1"/>
                    </a:moveTo>
                    <a:cubicBezTo>
                      <a:pt x="30" y="1"/>
                      <a:pt x="1" y="30"/>
                      <a:pt x="1" y="67"/>
                    </a:cubicBezTo>
                    <a:lnTo>
                      <a:pt x="1" y="6232"/>
                    </a:lnTo>
                    <a:lnTo>
                      <a:pt x="3046" y="6232"/>
                    </a:lnTo>
                    <a:lnTo>
                      <a:pt x="3046" y="67"/>
                    </a:lnTo>
                    <a:cubicBezTo>
                      <a:pt x="3046" y="30"/>
                      <a:pt x="3020" y="1"/>
                      <a:pt x="2980" y="1"/>
                    </a:cubicBezTo>
                    <a:close/>
                  </a:path>
                </a:pathLst>
              </a:custGeom>
              <a:solidFill>
                <a:srgbClr val="76A5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530;p30">
                <a:extLst>
                  <a:ext uri="{FF2B5EF4-FFF2-40B4-BE49-F238E27FC236}">
                    <a16:creationId xmlns:a16="http://schemas.microsoft.com/office/drawing/2014/main" id="{9C7F9C05-4857-B752-95E7-5AA67115C32E}"/>
                  </a:ext>
                </a:extLst>
              </p:cNvPr>
              <p:cNvSpPr/>
              <p:nvPr/>
            </p:nvSpPr>
            <p:spPr>
              <a:xfrm>
                <a:off x="1911948" y="1667673"/>
                <a:ext cx="82737" cy="58820"/>
              </a:xfrm>
              <a:custGeom>
                <a:avLst/>
                <a:gdLst/>
                <a:ahLst/>
                <a:cxnLst/>
                <a:rect l="l" t="t" r="r" b="b"/>
                <a:pathLst>
                  <a:path w="1318" h="937" extrusionOk="0">
                    <a:moveTo>
                      <a:pt x="1" y="0"/>
                    </a:moveTo>
                    <a:lnTo>
                      <a:pt x="1" y="937"/>
                    </a:lnTo>
                    <a:lnTo>
                      <a:pt x="1317" y="937"/>
                    </a:lnTo>
                    <a:lnTo>
                      <a:pt x="13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531;p30">
                <a:extLst>
                  <a:ext uri="{FF2B5EF4-FFF2-40B4-BE49-F238E27FC236}">
                    <a16:creationId xmlns:a16="http://schemas.microsoft.com/office/drawing/2014/main" id="{A803B618-50D4-BBA8-0435-05FC069BA04D}"/>
                  </a:ext>
                </a:extLst>
              </p:cNvPr>
              <p:cNvSpPr/>
              <p:nvPr/>
            </p:nvSpPr>
            <p:spPr>
              <a:xfrm>
                <a:off x="1941263" y="1835845"/>
                <a:ext cx="107595" cy="122222"/>
              </a:xfrm>
              <a:custGeom>
                <a:avLst/>
                <a:gdLst/>
                <a:ahLst/>
                <a:cxnLst/>
                <a:rect l="l" t="t" r="r" b="b"/>
                <a:pathLst>
                  <a:path w="1714" h="1947" extrusionOk="0">
                    <a:moveTo>
                      <a:pt x="103" y="0"/>
                    </a:moveTo>
                    <a:lnTo>
                      <a:pt x="0" y="103"/>
                    </a:lnTo>
                    <a:lnTo>
                      <a:pt x="0" y="1840"/>
                    </a:lnTo>
                    <a:lnTo>
                      <a:pt x="103" y="1946"/>
                    </a:lnTo>
                    <a:lnTo>
                      <a:pt x="1713" y="1946"/>
                    </a:lnTo>
                    <a:lnTo>
                      <a:pt x="1713" y="1737"/>
                    </a:lnTo>
                    <a:lnTo>
                      <a:pt x="207" y="1737"/>
                    </a:lnTo>
                    <a:lnTo>
                      <a:pt x="207" y="207"/>
                    </a:lnTo>
                    <a:lnTo>
                      <a:pt x="1713" y="207"/>
                    </a:lnTo>
                    <a:lnTo>
                      <a:pt x="171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532;p30">
                <a:extLst>
                  <a:ext uri="{FF2B5EF4-FFF2-40B4-BE49-F238E27FC236}">
                    <a16:creationId xmlns:a16="http://schemas.microsoft.com/office/drawing/2014/main" id="{7B4730FD-E56E-830A-6053-980C07F85DEB}"/>
                  </a:ext>
                </a:extLst>
              </p:cNvPr>
              <p:cNvSpPr/>
              <p:nvPr/>
            </p:nvSpPr>
            <p:spPr>
              <a:xfrm>
                <a:off x="3818277" y="1726429"/>
                <a:ext cx="191274" cy="391210"/>
              </a:xfrm>
              <a:custGeom>
                <a:avLst/>
                <a:gdLst/>
                <a:ahLst/>
                <a:cxnLst/>
                <a:rect l="l" t="t" r="r" b="b"/>
                <a:pathLst>
                  <a:path w="3047" h="6232" extrusionOk="0">
                    <a:moveTo>
                      <a:pt x="67" y="1"/>
                    </a:moveTo>
                    <a:cubicBezTo>
                      <a:pt x="30" y="1"/>
                      <a:pt x="1" y="30"/>
                      <a:pt x="1" y="67"/>
                    </a:cubicBezTo>
                    <a:lnTo>
                      <a:pt x="1" y="6232"/>
                    </a:lnTo>
                    <a:lnTo>
                      <a:pt x="3046" y="6232"/>
                    </a:lnTo>
                    <a:lnTo>
                      <a:pt x="3046" y="67"/>
                    </a:lnTo>
                    <a:cubicBezTo>
                      <a:pt x="3046" y="30"/>
                      <a:pt x="3017" y="1"/>
                      <a:pt x="298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533;p30">
                <a:extLst>
                  <a:ext uri="{FF2B5EF4-FFF2-40B4-BE49-F238E27FC236}">
                    <a16:creationId xmlns:a16="http://schemas.microsoft.com/office/drawing/2014/main" id="{7204D6A2-111C-CD3B-F710-7EBC222FA8F0}"/>
                  </a:ext>
                </a:extLst>
              </p:cNvPr>
              <p:cNvSpPr/>
              <p:nvPr/>
            </p:nvSpPr>
            <p:spPr>
              <a:xfrm>
                <a:off x="3872702" y="1667673"/>
                <a:ext cx="82674" cy="58820"/>
              </a:xfrm>
              <a:custGeom>
                <a:avLst/>
                <a:gdLst/>
                <a:ahLst/>
                <a:cxnLst/>
                <a:rect l="l" t="t" r="r" b="b"/>
                <a:pathLst>
                  <a:path w="1317" h="937" extrusionOk="0">
                    <a:moveTo>
                      <a:pt x="0" y="0"/>
                    </a:moveTo>
                    <a:lnTo>
                      <a:pt x="0" y="937"/>
                    </a:lnTo>
                    <a:lnTo>
                      <a:pt x="1316" y="937"/>
                    </a:lnTo>
                    <a:lnTo>
                      <a:pt x="1316" y="0"/>
                    </a:ln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534;p30">
                <a:extLst>
                  <a:ext uri="{FF2B5EF4-FFF2-40B4-BE49-F238E27FC236}">
                    <a16:creationId xmlns:a16="http://schemas.microsoft.com/office/drawing/2014/main" id="{923290F1-3EFE-4C92-ACE3-88F0C4BCD917}"/>
                  </a:ext>
                </a:extLst>
              </p:cNvPr>
              <p:cNvSpPr/>
              <p:nvPr/>
            </p:nvSpPr>
            <p:spPr>
              <a:xfrm>
                <a:off x="3818277" y="1843754"/>
                <a:ext cx="79347" cy="158882"/>
              </a:xfrm>
              <a:custGeom>
                <a:avLst/>
                <a:gdLst/>
                <a:ahLst/>
                <a:cxnLst/>
                <a:rect l="l" t="t" r="r" b="b"/>
                <a:pathLst>
                  <a:path w="1264" h="2531" extrusionOk="0">
                    <a:moveTo>
                      <a:pt x="1" y="1"/>
                    </a:moveTo>
                    <a:lnTo>
                      <a:pt x="1" y="208"/>
                    </a:lnTo>
                    <a:cubicBezTo>
                      <a:pt x="584" y="208"/>
                      <a:pt x="1057" y="684"/>
                      <a:pt x="1057" y="1263"/>
                    </a:cubicBezTo>
                    <a:cubicBezTo>
                      <a:pt x="1057" y="1847"/>
                      <a:pt x="584" y="2320"/>
                      <a:pt x="1" y="2320"/>
                    </a:cubicBezTo>
                    <a:lnTo>
                      <a:pt x="1" y="2530"/>
                    </a:lnTo>
                    <a:cubicBezTo>
                      <a:pt x="697" y="2530"/>
                      <a:pt x="1264" y="1960"/>
                      <a:pt x="1264" y="1263"/>
                    </a:cubicBezTo>
                    <a:cubicBezTo>
                      <a:pt x="1264" y="568"/>
                      <a:pt x="697" y="1"/>
                      <a:pt x="1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535;p30">
                <a:extLst>
                  <a:ext uri="{FF2B5EF4-FFF2-40B4-BE49-F238E27FC236}">
                    <a16:creationId xmlns:a16="http://schemas.microsoft.com/office/drawing/2014/main" id="{BB3B753C-AEDB-59FE-3E68-4C3F5E21AC44}"/>
                  </a:ext>
                </a:extLst>
              </p:cNvPr>
              <p:cNvSpPr/>
              <p:nvPr/>
            </p:nvSpPr>
            <p:spPr>
              <a:xfrm>
                <a:off x="1975977" y="1147149"/>
                <a:ext cx="208851" cy="310922"/>
              </a:xfrm>
              <a:custGeom>
                <a:avLst/>
                <a:gdLst/>
                <a:ahLst/>
                <a:cxnLst/>
                <a:rect l="l" t="t" r="r" b="b"/>
                <a:pathLst>
                  <a:path w="3327" h="4953" extrusionOk="0">
                    <a:moveTo>
                      <a:pt x="1" y="1"/>
                    </a:moveTo>
                    <a:lnTo>
                      <a:pt x="1" y="4953"/>
                    </a:lnTo>
                    <a:lnTo>
                      <a:pt x="3326" y="4953"/>
                    </a:lnTo>
                    <a:lnTo>
                      <a:pt x="3326" y="1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536;p30">
                <a:extLst>
                  <a:ext uri="{FF2B5EF4-FFF2-40B4-BE49-F238E27FC236}">
                    <a16:creationId xmlns:a16="http://schemas.microsoft.com/office/drawing/2014/main" id="{49AB4805-8D87-110F-81E0-2255443CEF98}"/>
                  </a:ext>
                </a:extLst>
              </p:cNvPr>
              <p:cNvSpPr/>
              <p:nvPr/>
            </p:nvSpPr>
            <p:spPr>
              <a:xfrm>
                <a:off x="2101714" y="1375019"/>
                <a:ext cx="86880" cy="86817"/>
              </a:xfrm>
              <a:custGeom>
                <a:avLst/>
                <a:gdLst/>
                <a:ahLst/>
                <a:cxnLst/>
                <a:rect l="l" t="t" r="r" b="b"/>
                <a:pathLst>
                  <a:path w="1384" h="1383" extrusionOk="0">
                    <a:moveTo>
                      <a:pt x="1263" y="0"/>
                    </a:moveTo>
                    <a:lnTo>
                      <a:pt x="0" y="1260"/>
                    </a:lnTo>
                    <a:lnTo>
                      <a:pt x="123" y="1383"/>
                    </a:lnTo>
                    <a:lnTo>
                      <a:pt x="1383" y="120"/>
                    </a:lnTo>
                    <a:lnTo>
                      <a:pt x="126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537;p30">
                <a:extLst>
                  <a:ext uri="{FF2B5EF4-FFF2-40B4-BE49-F238E27FC236}">
                    <a16:creationId xmlns:a16="http://schemas.microsoft.com/office/drawing/2014/main" id="{C94D9B51-3AE6-0F14-5E00-9FFBEE1CD303}"/>
                  </a:ext>
                </a:extLst>
              </p:cNvPr>
              <p:cNvSpPr/>
              <p:nvPr/>
            </p:nvSpPr>
            <p:spPr>
              <a:xfrm>
                <a:off x="1972211" y="1143194"/>
                <a:ext cx="86880" cy="87068"/>
              </a:xfrm>
              <a:custGeom>
                <a:avLst/>
                <a:gdLst/>
                <a:ahLst/>
                <a:cxnLst/>
                <a:rect l="l" t="t" r="r" b="b"/>
                <a:pathLst>
                  <a:path w="1384" h="1387" extrusionOk="0">
                    <a:moveTo>
                      <a:pt x="1260" y="1"/>
                    </a:moveTo>
                    <a:lnTo>
                      <a:pt x="1" y="1263"/>
                    </a:lnTo>
                    <a:lnTo>
                      <a:pt x="124" y="1387"/>
                    </a:lnTo>
                    <a:lnTo>
                      <a:pt x="1383" y="124"/>
                    </a:lnTo>
                    <a:lnTo>
                      <a:pt x="126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538;p30">
                <a:extLst>
                  <a:ext uri="{FF2B5EF4-FFF2-40B4-BE49-F238E27FC236}">
                    <a16:creationId xmlns:a16="http://schemas.microsoft.com/office/drawing/2014/main" id="{40A90C5A-FCF6-DDA5-9087-64F8D13EBC30}"/>
                  </a:ext>
                </a:extLst>
              </p:cNvPr>
              <p:cNvSpPr/>
              <p:nvPr/>
            </p:nvSpPr>
            <p:spPr>
              <a:xfrm>
                <a:off x="2183697" y="1302578"/>
                <a:ext cx="186879" cy="156559"/>
              </a:xfrm>
              <a:custGeom>
                <a:avLst/>
                <a:gdLst/>
                <a:ahLst/>
                <a:cxnLst/>
                <a:rect l="l" t="t" r="r" b="b"/>
                <a:pathLst>
                  <a:path w="2977" h="2494" extrusionOk="0">
                    <a:moveTo>
                      <a:pt x="0" y="1"/>
                    </a:moveTo>
                    <a:lnTo>
                      <a:pt x="0" y="2494"/>
                    </a:lnTo>
                    <a:lnTo>
                      <a:pt x="2976" y="2494"/>
                    </a:lnTo>
                    <a:lnTo>
                      <a:pt x="297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539;p30">
                <a:extLst>
                  <a:ext uri="{FF2B5EF4-FFF2-40B4-BE49-F238E27FC236}">
                    <a16:creationId xmlns:a16="http://schemas.microsoft.com/office/drawing/2014/main" id="{968EC3A6-E68E-FE96-CF89-64675ABEEAF8}"/>
                  </a:ext>
                </a:extLst>
              </p:cNvPr>
              <p:cNvSpPr/>
              <p:nvPr/>
            </p:nvSpPr>
            <p:spPr>
              <a:xfrm>
                <a:off x="3910744" y="2466474"/>
                <a:ext cx="208662" cy="310985"/>
              </a:xfrm>
              <a:custGeom>
                <a:avLst/>
                <a:gdLst/>
                <a:ahLst/>
                <a:cxnLst/>
                <a:rect l="l" t="t" r="r" b="b"/>
                <a:pathLst>
                  <a:path w="3324" h="4954" extrusionOk="0">
                    <a:moveTo>
                      <a:pt x="0" y="1"/>
                    </a:moveTo>
                    <a:lnTo>
                      <a:pt x="0" y="4953"/>
                    </a:lnTo>
                    <a:lnTo>
                      <a:pt x="3323" y="4953"/>
                    </a:lnTo>
                    <a:lnTo>
                      <a:pt x="3323" y="1"/>
                    </a:lnTo>
                    <a:close/>
                  </a:path>
                </a:pathLst>
              </a:custGeom>
              <a:solidFill>
                <a:srgbClr val="F25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540;p30">
                <a:extLst>
                  <a:ext uri="{FF2B5EF4-FFF2-40B4-BE49-F238E27FC236}">
                    <a16:creationId xmlns:a16="http://schemas.microsoft.com/office/drawing/2014/main" id="{25015B4F-F52C-70D3-34FB-6240143DC230}"/>
                  </a:ext>
                </a:extLst>
              </p:cNvPr>
              <p:cNvSpPr/>
              <p:nvPr/>
            </p:nvSpPr>
            <p:spPr>
              <a:xfrm>
                <a:off x="4036229" y="2462708"/>
                <a:ext cx="86943" cy="86943"/>
              </a:xfrm>
              <a:custGeom>
                <a:avLst/>
                <a:gdLst/>
                <a:ahLst/>
                <a:cxnLst/>
                <a:rect l="l" t="t" r="r" b="b"/>
                <a:pathLst>
                  <a:path w="1385" h="1385" extrusionOk="0">
                    <a:moveTo>
                      <a:pt x="125" y="1"/>
                    </a:moveTo>
                    <a:lnTo>
                      <a:pt x="1" y="121"/>
                    </a:lnTo>
                    <a:lnTo>
                      <a:pt x="1264" y="1385"/>
                    </a:lnTo>
                    <a:lnTo>
                      <a:pt x="1384" y="1261"/>
                    </a:lnTo>
                    <a:lnTo>
                      <a:pt x="12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541;p30">
                <a:extLst>
                  <a:ext uri="{FF2B5EF4-FFF2-40B4-BE49-F238E27FC236}">
                    <a16:creationId xmlns:a16="http://schemas.microsoft.com/office/drawing/2014/main" id="{0B748225-E9A3-E008-AE0C-6EECA5D8C10F}"/>
                  </a:ext>
                </a:extLst>
              </p:cNvPr>
              <p:cNvSpPr/>
              <p:nvPr/>
            </p:nvSpPr>
            <p:spPr>
              <a:xfrm>
                <a:off x="3906789" y="2694344"/>
                <a:ext cx="86817" cy="86880"/>
              </a:xfrm>
              <a:custGeom>
                <a:avLst/>
                <a:gdLst/>
                <a:ahLst/>
                <a:cxnLst/>
                <a:rect l="l" t="t" r="r" b="b"/>
                <a:pathLst>
                  <a:path w="1383" h="1384" extrusionOk="0">
                    <a:moveTo>
                      <a:pt x="123" y="0"/>
                    </a:moveTo>
                    <a:lnTo>
                      <a:pt x="0" y="123"/>
                    </a:lnTo>
                    <a:lnTo>
                      <a:pt x="1263" y="1383"/>
                    </a:lnTo>
                    <a:lnTo>
                      <a:pt x="1383" y="1263"/>
                    </a:lnTo>
                    <a:lnTo>
                      <a:pt x="12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542;p30">
                <a:extLst>
                  <a:ext uri="{FF2B5EF4-FFF2-40B4-BE49-F238E27FC236}">
                    <a16:creationId xmlns:a16="http://schemas.microsoft.com/office/drawing/2014/main" id="{E255C74E-36B9-4430-435C-313448D0928E}"/>
                  </a:ext>
                </a:extLst>
              </p:cNvPr>
              <p:cNvSpPr/>
              <p:nvPr/>
            </p:nvSpPr>
            <p:spPr>
              <a:xfrm>
                <a:off x="3808484" y="2620899"/>
                <a:ext cx="102322" cy="156559"/>
              </a:xfrm>
              <a:custGeom>
                <a:avLst/>
                <a:gdLst/>
                <a:ahLst/>
                <a:cxnLst/>
                <a:rect l="l" t="t" r="r" b="b"/>
                <a:pathLst>
                  <a:path w="1630" h="2494" extrusionOk="0">
                    <a:moveTo>
                      <a:pt x="0" y="0"/>
                    </a:moveTo>
                    <a:lnTo>
                      <a:pt x="0" y="2493"/>
                    </a:lnTo>
                    <a:lnTo>
                      <a:pt x="1629" y="2493"/>
                    </a:lnTo>
                    <a:lnTo>
                      <a:pt x="1629" y="0"/>
                    </a:lnTo>
                    <a:close/>
                  </a:path>
                </a:pathLst>
              </a:custGeom>
              <a:solidFill>
                <a:srgbClr val="76A5A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543;p30">
                <a:extLst>
                  <a:ext uri="{FF2B5EF4-FFF2-40B4-BE49-F238E27FC236}">
                    <a16:creationId xmlns:a16="http://schemas.microsoft.com/office/drawing/2014/main" id="{2CC6AA6A-4BD2-177D-D12D-355AC31B65D6}"/>
                  </a:ext>
                </a:extLst>
              </p:cNvPr>
              <p:cNvSpPr/>
              <p:nvPr/>
            </p:nvSpPr>
            <p:spPr>
              <a:xfrm>
                <a:off x="922939" y="2770866"/>
                <a:ext cx="3336586" cy="10986"/>
              </a:xfrm>
              <a:custGeom>
                <a:avLst/>
                <a:gdLst/>
                <a:ahLst/>
                <a:cxnLst/>
                <a:rect l="l" t="t" r="r" b="b"/>
                <a:pathLst>
                  <a:path w="53152" h="175" extrusionOk="0">
                    <a:moveTo>
                      <a:pt x="1" y="1"/>
                    </a:moveTo>
                    <a:lnTo>
                      <a:pt x="1" y="175"/>
                    </a:lnTo>
                    <a:lnTo>
                      <a:pt x="53151" y="175"/>
                    </a:lnTo>
                    <a:lnTo>
                      <a:pt x="53151" y="1"/>
                    </a:ln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544;p30">
                <a:extLst>
                  <a:ext uri="{FF2B5EF4-FFF2-40B4-BE49-F238E27FC236}">
                    <a16:creationId xmlns:a16="http://schemas.microsoft.com/office/drawing/2014/main" id="{296480FA-6978-C6BC-D316-7E7980F0B5AF}"/>
                  </a:ext>
                </a:extLst>
              </p:cNvPr>
              <p:cNvSpPr/>
              <p:nvPr/>
            </p:nvSpPr>
            <p:spPr>
              <a:xfrm>
                <a:off x="922939" y="2112177"/>
                <a:ext cx="3336586" cy="10923"/>
              </a:xfrm>
              <a:custGeom>
                <a:avLst/>
                <a:gdLst/>
                <a:ahLst/>
                <a:cxnLst/>
                <a:rect l="l" t="t" r="r" b="b"/>
                <a:pathLst>
                  <a:path w="53152" h="174" extrusionOk="0">
                    <a:moveTo>
                      <a:pt x="1" y="0"/>
                    </a:moveTo>
                    <a:lnTo>
                      <a:pt x="1" y="174"/>
                    </a:lnTo>
                    <a:lnTo>
                      <a:pt x="53151" y="174"/>
                    </a:lnTo>
                    <a:lnTo>
                      <a:pt x="53151" y="0"/>
                    </a:ln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545;p30">
                <a:extLst>
                  <a:ext uri="{FF2B5EF4-FFF2-40B4-BE49-F238E27FC236}">
                    <a16:creationId xmlns:a16="http://schemas.microsoft.com/office/drawing/2014/main" id="{42F73D28-301B-0E0A-2C61-76938012F20B}"/>
                  </a:ext>
                </a:extLst>
              </p:cNvPr>
              <p:cNvSpPr/>
              <p:nvPr/>
            </p:nvSpPr>
            <p:spPr>
              <a:xfrm>
                <a:off x="922939" y="1453613"/>
                <a:ext cx="3336586" cy="10986"/>
              </a:xfrm>
              <a:custGeom>
                <a:avLst/>
                <a:gdLst/>
                <a:ahLst/>
                <a:cxnLst/>
                <a:rect l="l" t="t" r="r" b="b"/>
                <a:pathLst>
                  <a:path w="53152" h="175" extrusionOk="0">
                    <a:moveTo>
                      <a:pt x="1" y="1"/>
                    </a:moveTo>
                    <a:lnTo>
                      <a:pt x="1" y="174"/>
                    </a:lnTo>
                    <a:lnTo>
                      <a:pt x="53151" y="174"/>
                    </a:lnTo>
                    <a:lnTo>
                      <a:pt x="53151" y="1"/>
                    </a:ln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546;p30">
                <a:extLst>
                  <a:ext uri="{FF2B5EF4-FFF2-40B4-BE49-F238E27FC236}">
                    <a16:creationId xmlns:a16="http://schemas.microsoft.com/office/drawing/2014/main" id="{834FCF36-E110-685C-3E83-BF0ADDB746C8}"/>
                  </a:ext>
                </a:extLst>
              </p:cNvPr>
              <p:cNvSpPr/>
              <p:nvPr/>
            </p:nvSpPr>
            <p:spPr>
              <a:xfrm>
                <a:off x="2464864" y="1575897"/>
                <a:ext cx="691" cy="377"/>
              </a:xfrm>
              <a:custGeom>
                <a:avLst/>
                <a:gdLst/>
                <a:ahLst/>
                <a:cxnLst/>
                <a:rect l="l" t="t" r="r" b="b"/>
                <a:pathLst>
                  <a:path w="11" h="6" extrusionOk="0">
                    <a:moveTo>
                      <a:pt x="2" y="0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0" y="6"/>
                      <a:pt x="4" y="6"/>
                      <a:pt x="10" y="6"/>
                    </a:cubicBezTo>
                    <a:cubicBezTo>
                      <a:pt x="7" y="2"/>
                      <a:pt x="4" y="0"/>
                      <a:pt x="2" y="0"/>
                    </a:cubicBez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547;p30">
                <a:extLst>
                  <a:ext uri="{FF2B5EF4-FFF2-40B4-BE49-F238E27FC236}">
                    <a16:creationId xmlns:a16="http://schemas.microsoft.com/office/drawing/2014/main" id="{52987950-F79D-515B-4D89-3AFD825676FD}"/>
                  </a:ext>
                </a:extLst>
              </p:cNvPr>
              <p:cNvSpPr/>
              <p:nvPr/>
            </p:nvSpPr>
            <p:spPr>
              <a:xfrm>
                <a:off x="1124781" y="1215986"/>
                <a:ext cx="484333" cy="240388"/>
              </a:xfrm>
              <a:custGeom>
                <a:avLst/>
                <a:gdLst/>
                <a:ahLst/>
                <a:cxnLst/>
                <a:rect l="l" t="t" r="r" b="b"/>
                <a:pathLst>
                  <a:path w="5037" h="2500" extrusionOk="0">
                    <a:moveTo>
                      <a:pt x="1" y="1"/>
                    </a:moveTo>
                    <a:lnTo>
                      <a:pt x="1" y="2500"/>
                    </a:lnTo>
                    <a:lnTo>
                      <a:pt x="5036" y="2500"/>
                    </a:lnTo>
                    <a:lnTo>
                      <a:pt x="503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548;p30">
                <a:extLst>
                  <a:ext uri="{FF2B5EF4-FFF2-40B4-BE49-F238E27FC236}">
                    <a16:creationId xmlns:a16="http://schemas.microsoft.com/office/drawing/2014/main" id="{E4FFF741-B008-4E4E-F206-1BB910A0DF48}"/>
                  </a:ext>
                </a:extLst>
              </p:cNvPr>
              <p:cNvSpPr/>
              <p:nvPr/>
            </p:nvSpPr>
            <p:spPr>
              <a:xfrm>
                <a:off x="1375746" y="1292622"/>
                <a:ext cx="233368" cy="87213"/>
              </a:xfrm>
              <a:custGeom>
                <a:avLst/>
                <a:gdLst/>
                <a:ahLst/>
                <a:cxnLst/>
                <a:rect l="l" t="t" r="r" b="b"/>
                <a:pathLst>
                  <a:path w="2427" h="907" extrusionOk="0">
                    <a:moveTo>
                      <a:pt x="1" y="0"/>
                    </a:moveTo>
                    <a:lnTo>
                      <a:pt x="1" y="906"/>
                    </a:lnTo>
                    <a:lnTo>
                      <a:pt x="2426" y="906"/>
                    </a:lnTo>
                    <a:lnTo>
                      <a:pt x="242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26" name="Google Shape;549;p30">
                <a:extLst>
                  <a:ext uri="{FF2B5EF4-FFF2-40B4-BE49-F238E27FC236}">
                    <a16:creationId xmlns:a16="http://schemas.microsoft.com/office/drawing/2014/main" id="{9C9F7A6A-8E06-CB69-F8D5-1DB4D98CDC5E}"/>
                  </a:ext>
                </a:extLst>
              </p:cNvPr>
              <p:cNvGrpSpPr/>
              <p:nvPr/>
            </p:nvGrpSpPr>
            <p:grpSpPr>
              <a:xfrm>
                <a:off x="3405902" y="1216038"/>
                <a:ext cx="423268" cy="240367"/>
                <a:chOff x="6131437" y="4507174"/>
                <a:chExt cx="619719" cy="351928"/>
              </a:xfrm>
            </p:grpSpPr>
            <p:sp>
              <p:nvSpPr>
                <p:cNvPr id="1024" name="Google Shape;550;p30">
                  <a:extLst>
                    <a:ext uri="{FF2B5EF4-FFF2-40B4-BE49-F238E27FC236}">
                      <a16:creationId xmlns:a16="http://schemas.microsoft.com/office/drawing/2014/main" id="{1AE522C8-4AEA-6C0B-C5C2-377C6A3BC3E6}"/>
                    </a:ext>
                  </a:extLst>
                </p:cNvPr>
                <p:cNvSpPr/>
                <p:nvPr/>
              </p:nvSpPr>
              <p:spPr>
                <a:xfrm>
                  <a:off x="6570098" y="4541791"/>
                  <a:ext cx="104809" cy="317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0" h="3300" extrusionOk="0">
                      <a:moveTo>
                        <a:pt x="0" y="1"/>
                      </a:moveTo>
                      <a:lnTo>
                        <a:pt x="0" y="3243"/>
                      </a:lnTo>
                      <a:cubicBezTo>
                        <a:pt x="0" y="3273"/>
                        <a:pt x="27" y="3300"/>
                        <a:pt x="57" y="3300"/>
                      </a:cubicBezTo>
                      <a:lnTo>
                        <a:pt x="1030" y="3300"/>
                      </a:lnTo>
                      <a:cubicBezTo>
                        <a:pt x="1063" y="3300"/>
                        <a:pt x="1089" y="3273"/>
                        <a:pt x="1089" y="3243"/>
                      </a:cubicBezTo>
                      <a:lnTo>
                        <a:pt x="1089" y="1"/>
                      </a:lnTo>
                      <a:close/>
                    </a:path>
                  </a:pathLst>
                </a:custGeom>
                <a:solidFill>
                  <a:srgbClr val="45818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5" name="Google Shape;551;p30">
                  <a:extLst>
                    <a:ext uri="{FF2B5EF4-FFF2-40B4-BE49-F238E27FC236}">
                      <a16:creationId xmlns:a16="http://schemas.microsoft.com/office/drawing/2014/main" id="{5A503563-E2CF-A512-DCB6-9363E3D23DA5}"/>
                    </a:ext>
                  </a:extLst>
                </p:cNvPr>
                <p:cNvSpPr/>
                <p:nvPr/>
              </p:nvSpPr>
              <p:spPr>
                <a:xfrm>
                  <a:off x="6557213" y="4507174"/>
                  <a:ext cx="130578" cy="41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8" h="434" extrusionOk="0">
                      <a:moveTo>
                        <a:pt x="1" y="1"/>
                      </a:moveTo>
                      <a:lnTo>
                        <a:pt x="1" y="434"/>
                      </a:lnTo>
                      <a:lnTo>
                        <a:pt x="1357" y="434"/>
                      </a:lnTo>
                      <a:lnTo>
                        <a:pt x="1357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7" name="Google Shape;552;p30">
                  <a:extLst>
                    <a:ext uri="{FF2B5EF4-FFF2-40B4-BE49-F238E27FC236}">
                      <a16:creationId xmlns:a16="http://schemas.microsoft.com/office/drawing/2014/main" id="{3F8494C3-77A4-EC1B-D20B-19D9A43EFD3F}"/>
                    </a:ext>
                  </a:extLst>
                </p:cNvPr>
                <p:cNvSpPr/>
                <p:nvPr/>
              </p:nvSpPr>
              <p:spPr>
                <a:xfrm>
                  <a:off x="6389037" y="4541791"/>
                  <a:ext cx="104520" cy="317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7" h="3300" extrusionOk="0">
                      <a:moveTo>
                        <a:pt x="1" y="1"/>
                      </a:moveTo>
                      <a:lnTo>
                        <a:pt x="1" y="2757"/>
                      </a:lnTo>
                      <a:cubicBezTo>
                        <a:pt x="1" y="3057"/>
                        <a:pt x="244" y="3300"/>
                        <a:pt x="544" y="3300"/>
                      </a:cubicBezTo>
                      <a:cubicBezTo>
                        <a:pt x="844" y="3300"/>
                        <a:pt x="1087" y="3057"/>
                        <a:pt x="1087" y="2757"/>
                      </a:cubicBezTo>
                      <a:lnTo>
                        <a:pt x="1087" y="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8" name="Google Shape;553;p30">
                  <a:extLst>
                    <a:ext uri="{FF2B5EF4-FFF2-40B4-BE49-F238E27FC236}">
                      <a16:creationId xmlns:a16="http://schemas.microsoft.com/office/drawing/2014/main" id="{BBC4EE0C-676C-4B30-3D55-9DAF835D7217}"/>
                    </a:ext>
                  </a:extLst>
                </p:cNvPr>
                <p:cNvSpPr/>
                <p:nvPr/>
              </p:nvSpPr>
              <p:spPr>
                <a:xfrm>
                  <a:off x="6375864" y="4507174"/>
                  <a:ext cx="130867" cy="41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1" h="434" extrusionOk="0">
                      <a:moveTo>
                        <a:pt x="1" y="1"/>
                      </a:moveTo>
                      <a:lnTo>
                        <a:pt x="1" y="434"/>
                      </a:lnTo>
                      <a:lnTo>
                        <a:pt x="1360" y="434"/>
                      </a:lnTo>
                      <a:lnTo>
                        <a:pt x="1360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29" name="Google Shape;554;p30">
                  <a:extLst>
                    <a:ext uri="{FF2B5EF4-FFF2-40B4-BE49-F238E27FC236}">
                      <a16:creationId xmlns:a16="http://schemas.microsoft.com/office/drawing/2014/main" id="{907220BA-6AAF-A2FC-FF28-D5F3B307A9CF}"/>
                    </a:ext>
                  </a:extLst>
                </p:cNvPr>
                <p:cNvSpPr/>
                <p:nvPr/>
              </p:nvSpPr>
              <p:spPr>
                <a:xfrm>
                  <a:off x="6207592" y="4541791"/>
                  <a:ext cx="104905" cy="317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1" h="3300" extrusionOk="0">
                      <a:moveTo>
                        <a:pt x="1" y="1"/>
                      </a:moveTo>
                      <a:lnTo>
                        <a:pt x="1" y="2757"/>
                      </a:lnTo>
                      <a:cubicBezTo>
                        <a:pt x="1" y="3057"/>
                        <a:pt x="244" y="3300"/>
                        <a:pt x="544" y="3300"/>
                      </a:cubicBezTo>
                      <a:cubicBezTo>
                        <a:pt x="844" y="3300"/>
                        <a:pt x="1091" y="3057"/>
                        <a:pt x="1091" y="2757"/>
                      </a:cubicBezTo>
                      <a:lnTo>
                        <a:pt x="1091" y="1"/>
                      </a:lnTo>
                      <a:close/>
                    </a:path>
                  </a:pathLst>
                </a:custGeom>
                <a:solidFill>
                  <a:srgbClr val="45818E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0" name="Google Shape;555;p30">
                  <a:extLst>
                    <a:ext uri="{FF2B5EF4-FFF2-40B4-BE49-F238E27FC236}">
                      <a16:creationId xmlns:a16="http://schemas.microsoft.com/office/drawing/2014/main" id="{5DD0E90A-76EE-7C7A-5FC7-0336AC9B47D1}"/>
                    </a:ext>
                  </a:extLst>
                </p:cNvPr>
                <p:cNvSpPr/>
                <p:nvPr/>
              </p:nvSpPr>
              <p:spPr>
                <a:xfrm>
                  <a:off x="6194515" y="4507174"/>
                  <a:ext cx="130771" cy="41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0" h="434" extrusionOk="0">
                      <a:moveTo>
                        <a:pt x="0" y="1"/>
                      </a:moveTo>
                      <a:lnTo>
                        <a:pt x="0" y="434"/>
                      </a:lnTo>
                      <a:lnTo>
                        <a:pt x="1360" y="434"/>
                      </a:lnTo>
                      <a:lnTo>
                        <a:pt x="1360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31" name="Google Shape;556;p30">
                  <a:extLst>
                    <a:ext uri="{FF2B5EF4-FFF2-40B4-BE49-F238E27FC236}">
                      <a16:creationId xmlns:a16="http://schemas.microsoft.com/office/drawing/2014/main" id="{156F567C-6577-E8AD-72E7-5554B12F95EF}"/>
                    </a:ext>
                  </a:extLst>
                </p:cNvPr>
                <p:cNvSpPr/>
                <p:nvPr/>
              </p:nvSpPr>
              <p:spPr>
                <a:xfrm>
                  <a:off x="6131437" y="4616119"/>
                  <a:ext cx="619719" cy="2429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45" h="2527" extrusionOk="0">
                      <a:moveTo>
                        <a:pt x="80" y="0"/>
                      </a:moveTo>
                      <a:lnTo>
                        <a:pt x="0" y="80"/>
                      </a:lnTo>
                      <a:lnTo>
                        <a:pt x="0" y="2527"/>
                      </a:lnTo>
                      <a:lnTo>
                        <a:pt x="160" y="2527"/>
                      </a:lnTo>
                      <a:lnTo>
                        <a:pt x="160" y="160"/>
                      </a:lnTo>
                      <a:lnTo>
                        <a:pt x="6285" y="160"/>
                      </a:lnTo>
                      <a:lnTo>
                        <a:pt x="6285" y="2527"/>
                      </a:lnTo>
                      <a:lnTo>
                        <a:pt x="6445" y="2527"/>
                      </a:lnTo>
                      <a:lnTo>
                        <a:pt x="6445" y="80"/>
                      </a:lnTo>
                      <a:lnTo>
                        <a:pt x="6365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27" name="Google Shape;557;p30">
                <a:extLst>
                  <a:ext uri="{FF2B5EF4-FFF2-40B4-BE49-F238E27FC236}">
                    <a16:creationId xmlns:a16="http://schemas.microsoft.com/office/drawing/2014/main" id="{92529FB1-1BA0-1603-ACF9-25163BFB416B}"/>
                  </a:ext>
                </a:extLst>
              </p:cNvPr>
              <p:cNvSpPr/>
              <p:nvPr/>
            </p:nvSpPr>
            <p:spPr>
              <a:xfrm>
                <a:off x="2859473" y="1021825"/>
                <a:ext cx="18900" cy="87300"/>
              </a:xfrm>
              <a:prstGeom prst="roundRect">
                <a:avLst>
                  <a:gd name="adj" fmla="val 16667"/>
                </a:avLst>
              </a:prstGeom>
              <a:solidFill>
                <a:srgbClr val="FE7C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" name="Google Shape;558;p30">
              <a:extLst>
                <a:ext uri="{FF2B5EF4-FFF2-40B4-BE49-F238E27FC236}">
                  <a16:creationId xmlns:a16="http://schemas.microsoft.com/office/drawing/2014/main" id="{C9F7EE78-FDBE-8F2C-5918-F26454230707}"/>
                </a:ext>
              </a:extLst>
            </p:cNvPr>
            <p:cNvGrpSpPr/>
            <p:nvPr/>
          </p:nvGrpSpPr>
          <p:grpSpPr>
            <a:xfrm flipH="1">
              <a:off x="2054283" y="762762"/>
              <a:ext cx="1420376" cy="3731551"/>
              <a:chOff x="5997358" y="838050"/>
              <a:chExt cx="1420376" cy="3731551"/>
            </a:xfrm>
          </p:grpSpPr>
          <p:sp>
            <p:nvSpPr>
              <p:cNvPr id="51" name="Google Shape;559;p30">
                <a:extLst>
                  <a:ext uri="{FF2B5EF4-FFF2-40B4-BE49-F238E27FC236}">
                    <a16:creationId xmlns:a16="http://schemas.microsoft.com/office/drawing/2014/main" id="{2C197CD9-07BC-6325-8FD2-018965239A7C}"/>
                  </a:ext>
                </a:extLst>
              </p:cNvPr>
              <p:cNvSpPr/>
              <p:nvPr/>
            </p:nvSpPr>
            <p:spPr>
              <a:xfrm>
                <a:off x="6705222" y="2579662"/>
                <a:ext cx="120180" cy="1074631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19690" extrusionOk="0">
                    <a:moveTo>
                      <a:pt x="64" y="0"/>
                    </a:moveTo>
                    <a:cubicBezTo>
                      <a:pt x="27" y="0"/>
                      <a:pt x="1" y="26"/>
                      <a:pt x="1" y="63"/>
                    </a:cubicBezTo>
                    <a:lnTo>
                      <a:pt x="1" y="19627"/>
                    </a:lnTo>
                    <a:cubicBezTo>
                      <a:pt x="1" y="19660"/>
                      <a:pt x="27" y="19690"/>
                      <a:pt x="64" y="19690"/>
                    </a:cubicBezTo>
                    <a:lnTo>
                      <a:pt x="2142" y="19690"/>
                    </a:lnTo>
                    <a:cubicBezTo>
                      <a:pt x="2175" y="19690"/>
                      <a:pt x="2202" y="19660"/>
                      <a:pt x="2202" y="19627"/>
                    </a:cubicBezTo>
                    <a:lnTo>
                      <a:pt x="2202" y="63"/>
                    </a:lnTo>
                    <a:cubicBezTo>
                      <a:pt x="2202" y="26"/>
                      <a:pt x="2175" y="0"/>
                      <a:pt x="2142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60;p30">
                <a:extLst>
                  <a:ext uri="{FF2B5EF4-FFF2-40B4-BE49-F238E27FC236}">
                    <a16:creationId xmlns:a16="http://schemas.microsoft.com/office/drawing/2014/main" id="{E6EEA6B9-3627-F336-BDA9-FAFC5E01B19D}"/>
                  </a:ext>
                </a:extLst>
              </p:cNvPr>
              <p:cNvSpPr/>
              <p:nvPr/>
            </p:nvSpPr>
            <p:spPr>
              <a:xfrm>
                <a:off x="6700927" y="3475055"/>
                <a:ext cx="187419" cy="1053782"/>
              </a:xfrm>
              <a:custGeom>
                <a:avLst/>
                <a:gdLst/>
                <a:ahLst/>
                <a:cxnLst/>
                <a:rect l="l" t="t" r="r" b="b"/>
                <a:pathLst>
                  <a:path w="3434" h="19308" extrusionOk="0">
                    <a:moveTo>
                      <a:pt x="1" y="1"/>
                    </a:moveTo>
                    <a:lnTo>
                      <a:pt x="936" y="19095"/>
                    </a:lnTo>
                    <a:lnTo>
                      <a:pt x="1505" y="19308"/>
                    </a:lnTo>
                    <a:lnTo>
                      <a:pt x="3337" y="5262"/>
                    </a:lnTo>
                    <a:cubicBezTo>
                      <a:pt x="3434" y="4513"/>
                      <a:pt x="3211" y="3757"/>
                      <a:pt x="2718" y="3177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61;p30">
                <a:extLst>
                  <a:ext uri="{FF2B5EF4-FFF2-40B4-BE49-F238E27FC236}">
                    <a16:creationId xmlns:a16="http://schemas.microsoft.com/office/drawing/2014/main" id="{3D1487E3-DC50-7737-EAFE-65488E879277}"/>
                  </a:ext>
                </a:extLst>
              </p:cNvPr>
              <p:cNvSpPr/>
              <p:nvPr/>
            </p:nvSpPr>
            <p:spPr>
              <a:xfrm>
                <a:off x="6462789" y="2509639"/>
                <a:ext cx="133442" cy="1074686"/>
              </a:xfrm>
              <a:custGeom>
                <a:avLst/>
                <a:gdLst/>
                <a:ahLst/>
                <a:cxnLst/>
                <a:rect l="l" t="t" r="r" b="b"/>
                <a:pathLst>
                  <a:path w="2445" h="19691" extrusionOk="0">
                    <a:moveTo>
                      <a:pt x="1151" y="1"/>
                    </a:moveTo>
                    <a:cubicBezTo>
                      <a:pt x="1145" y="1"/>
                      <a:pt x="1139" y="1"/>
                      <a:pt x="1132" y="1"/>
                    </a:cubicBezTo>
                    <a:lnTo>
                      <a:pt x="1060" y="1"/>
                    </a:lnTo>
                    <a:cubicBezTo>
                      <a:pt x="473" y="8"/>
                      <a:pt x="1" y="493"/>
                      <a:pt x="7" y="1080"/>
                    </a:cubicBezTo>
                    <a:lnTo>
                      <a:pt x="233" y="18638"/>
                    </a:lnTo>
                    <a:cubicBezTo>
                      <a:pt x="240" y="19221"/>
                      <a:pt x="720" y="19691"/>
                      <a:pt x="1297" y="19691"/>
                    </a:cubicBezTo>
                    <a:cubicBezTo>
                      <a:pt x="1301" y="19691"/>
                      <a:pt x="1305" y="19691"/>
                      <a:pt x="1309" y="19691"/>
                    </a:cubicBezTo>
                    <a:lnTo>
                      <a:pt x="1386" y="19688"/>
                    </a:lnTo>
                    <a:cubicBezTo>
                      <a:pt x="1971" y="19681"/>
                      <a:pt x="2445" y="19195"/>
                      <a:pt x="2435" y="18609"/>
                    </a:cubicBezTo>
                    <a:lnTo>
                      <a:pt x="2211" y="1050"/>
                    </a:lnTo>
                    <a:cubicBezTo>
                      <a:pt x="2205" y="470"/>
                      <a:pt x="1729" y="1"/>
                      <a:pt x="1151" y="1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62;p30">
                <a:extLst>
                  <a:ext uri="{FF2B5EF4-FFF2-40B4-BE49-F238E27FC236}">
                    <a16:creationId xmlns:a16="http://schemas.microsoft.com/office/drawing/2014/main" id="{488E45B8-137B-9910-BE4B-650F260B04DE}"/>
                  </a:ext>
                </a:extLst>
              </p:cNvPr>
              <p:cNvSpPr/>
              <p:nvPr/>
            </p:nvSpPr>
            <p:spPr>
              <a:xfrm>
                <a:off x="6472613" y="3349855"/>
                <a:ext cx="166352" cy="1181930"/>
              </a:xfrm>
              <a:custGeom>
                <a:avLst/>
                <a:gdLst/>
                <a:ahLst/>
                <a:cxnLst/>
                <a:rect l="l" t="t" r="r" b="b"/>
                <a:pathLst>
                  <a:path w="3048" h="21656" extrusionOk="0">
                    <a:moveTo>
                      <a:pt x="1" y="0"/>
                    </a:moveTo>
                    <a:lnTo>
                      <a:pt x="223" y="21602"/>
                    </a:lnTo>
                    <a:lnTo>
                      <a:pt x="963" y="21655"/>
                    </a:lnTo>
                    <a:lnTo>
                      <a:pt x="2970" y="4556"/>
                    </a:lnTo>
                    <a:cubicBezTo>
                      <a:pt x="3047" y="3899"/>
                      <a:pt x="2841" y="3240"/>
                      <a:pt x="2404" y="2744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63;p30">
                <a:extLst>
                  <a:ext uri="{FF2B5EF4-FFF2-40B4-BE49-F238E27FC236}">
                    <a16:creationId xmlns:a16="http://schemas.microsoft.com/office/drawing/2014/main" id="{0A2BE764-F7E7-5AC0-1385-51339926873E}"/>
                  </a:ext>
                </a:extLst>
              </p:cNvPr>
              <p:cNvSpPr/>
              <p:nvPr/>
            </p:nvSpPr>
            <p:spPr>
              <a:xfrm>
                <a:off x="6057334" y="1179703"/>
                <a:ext cx="1235525" cy="1404170"/>
              </a:xfrm>
              <a:custGeom>
                <a:avLst/>
                <a:gdLst/>
                <a:ahLst/>
                <a:cxnLst/>
                <a:rect l="l" t="t" r="r" b="b"/>
                <a:pathLst>
                  <a:path w="22638" h="25728" extrusionOk="0">
                    <a:moveTo>
                      <a:pt x="8951" y="0"/>
                    </a:moveTo>
                    <a:cubicBezTo>
                      <a:pt x="8865" y="543"/>
                      <a:pt x="8831" y="1042"/>
                      <a:pt x="8828" y="1376"/>
                    </a:cubicBezTo>
                    <a:cubicBezTo>
                      <a:pt x="8828" y="1952"/>
                      <a:pt x="8406" y="3200"/>
                      <a:pt x="7339" y="4316"/>
                    </a:cubicBezTo>
                    <a:cubicBezTo>
                      <a:pt x="7193" y="4465"/>
                      <a:pt x="7036" y="4616"/>
                      <a:pt x="6867" y="4759"/>
                    </a:cubicBezTo>
                    <a:cubicBezTo>
                      <a:pt x="6543" y="5032"/>
                      <a:pt x="6174" y="5292"/>
                      <a:pt x="5755" y="5518"/>
                    </a:cubicBezTo>
                    <a:cubicBezTo>
                      <a:pt x="5588" y="5608"/>
                      <a:pt x="4942" y="5874"/>
                      <a:pt x="4406" y="6064"/>
                    </a:cubicBezTo>
                    <a:cubicBezTo>
                      <a:pt x="4090" y="6177"/>
                      <a:pt x="3817" y="6260"/>
                      <a:pt x="3703" y="6263"/>
                    </a:cubicBezTo>
                    <a:cubicBezTo>
                      <a:pt x="3167" y="6283"/>
                      <a:pt x="2448" y="6427"/>
                      <a:pt x="1795" y="6597"/>
                    </a:cubicBezTo>
                    <a:cubicBezTo>
                      <a:pt x="1459" y="6680"/>
                      <a:pt x="1142" y="6777"/>
                      <a:pt x="876" y="6863"/>
                    </a:cubicBezTo>
                    <a:cubicBezTo>
                      <a:pt x="873" y="6863"/>
                      <a:pt x="873" y="6867"/>
                      <a:pt x="869" y="6867"/>
                    </a:cubicBezTo>
                    <a:cubicBezTo>
                      <a:pt x="809" y="6887"/>
                      <a:pt x="749" y="6907"/>
                      <a:pt x="696" y="6927"/>
                    </a:cubicBezTo>
                    <a:cubicBezTo>
                      <a:pt x="440" y="7016"/>
                      <a:pt x="207" y="7130"/>
                      <a:pt x="0" y="7279"/>
                    </a:cubicBezTo>
                    <a:cubicBezTo>
                      <a:pt x="257" y="10303"/>
                      <a:pt x="2671" y="12464"/>
                      <a:pt x="4426" y="14815"/>
                    </a:cubicBezTo>
                    <a:cubicBezTo>
                      <a:pt x="4672" y="15055"/>
                      <a:pt x="4909" y="15302"/>
                      <a:pt x="5132" y="15558"/>
                    </a:cubicBezTo>
                    <a:cubicBezTo>
                      <a:pt x="5941" y="16493"/>
                      <a:pt x="6591" y="17542"/>
                      <a:pt x="6930" y="18724"/>
                    </a:cubicBezTo>
                    <a:cubicBezTo>
                      <a:pt x="6947" y="18781"/>
                      <a:pt x="6960" y="18838"/>
                      <a:pt x="6973" y="18891"/>
                    </a:cubicBezTo>
                    <a:cubicBezTo>
                      <a:pt x="6987" y="18951"/>
                      <a:pt x="7003" y="19007"/>
                      <a:pt x="7013" y="19067"/>
                    </a:cubicBezTo>
                    <a:cubicBezTo>
                      <a:pt x="7027" y="19127"/>
                      <a:pt x="7040" y="19187"/>
                      <a:pt x="7053" y="19250"/>
                    </a:cubicBezTo>
                    <a:cubicBezTo>
                      <a:pt x="7063" y="19314"/>
                      <a:pt x="7076" y="19377"/>
                      <a:pt x="7087" y="19441"/>
                    </a:cubicBezTo>
                    <a:cubicBezTo>
                      <a:pt x="7103" y="19537"/>
                      <a:pt x="7116" y="19637"/>
                      <a:pt x="7130" y="19740"/>
                    </a:cubicBezTo>
                    <a:cubicBezTo>
                      <a:pt x="7140" y="19800"/>
                      <a:pt x="7150" y="19863"/>
                      <a:pt x="7156" y="19926"/>
                    </a:cubicBezTo>
                    <a:cubicBezTo>
                      <a:pt x="7176" y="20100"/>
                      <a:pt x="7196" y="20280"/>
                      <a:pt x="7210" y="20463"/>
                    </a:cubicBezTo>
                    <a:cubicBezTo>
                      <a:pt x="7236" y="20756"/>
                      <a:pt x="7253" y="21062"/>
                      <a:pt x="7270" y="21375"/>
                    </a:cubicBezTo>
                    <a:cubicBezTo>
                      <a:pt x="7276" y="21505"/>
                      <a:pt x="7279" y="21635"/>
                      <a:pt x="7287" y="21765"/>
                    </a:cubicBezTo>
                    <a:cubicBezTo>
                      <a:pt x="7303" y="22258"/>
                      <a:pt x="7310" y="22757"/>
                      <a:pt x="7313" y="23240"/>
                    </a:cubicBezTo>
                    <a:cubicBezTo>
                      <a:pt x="7316" y="23713"/>
                      <a:pt x="7319" y="24165"/>
                      <a:pt x="7323" y="24582"/>
                    </a:cubicBezTo>
                    <a:lnTo>
                      <a:pt x="7323" y="24585"/>
                    </a:lnTo>
                    <a:cubicBezTo>
                      <a:pt x="7327" y="24889"/>
                      <a:pt x="7333" y="25168"/>
                      <a:pt x="7343" y="25421"/>
                    </a:cubicBezTo>
                    <a:lnTo>
                      <a:pt x="7436" y="25424"/>
                    </a:lnTo>
                    <a:lnTo>
                      <a:pt x="9644" y="25524"/>
                    </a:lnTo>
                    <a:lnTo>
                      <a:pt x="12761" y="25664"/>
                    </a:lnTo>
                    <a:lnTo>
                      <a:pt x="13293" y="25691"/>
                    </a:lnTo>
                    <a:lnTo>
                      <a:pt x="14073" y="25728"/>
                    </a:lnTo>
                    <a:cubicBezTo>
                      <a:pt x="14073" y="25621"/>
                      <a:pt x="14100" y="24469"/>
                      <a:pt x="14176" y="23090"/>
                    </a:cubicBezTo>
                    <a:cubicBezTo>
                      <a:pt x="14200" y="22664"/>
                      <a:pt x="14229" y="22211"/>
                      <a:pt x="14266" y="21765"/>
                    </a:cubicBezTo>
                    <a:cubicBezTo>
                      <a:pt x="14276" y="21628"/>
                      <a:pt x="14286" y="21492"/>
                      <a:pt x="14296" y="21355"/>
                    </a:cubicBezTo>
                    <a:cubicBezTo>
                      <a:pt x="14359" y="20643"/>
                      <a:pt x="14439" y="19954"/>
                      <a:pt x="14535" y="19404"/>
                    </a:cubicBezTo>
                    <a:cubicBezTo>
                      <a:pt x="14549" y="19327"/>
                      <a:pt x="14562" y="19258"/>
                      <a:pt x="14579" y="19187"/>
                    </a:cubicBezTo>
                    <a:cubicBezTo>
                      <a:pt x="14582" y="19154"/>
                      <a:pt x="14592" y="19121"/>
                      <a:pt x="14599" y="19087"/>
                    </a:cubicBezTo>
                    <a:cubicBezTo>
                      <a:pt x="14606" y="19055"/>
                      <a:pt x="14612" y="19021"/>
                      <a:pt x="14619" y="18991"/>
                    </a:cubicBezTo>
                    <a:cubicBezTo>
                      <a:pt x="14639" y="18895"/>
                      <a:pt x="14666" y="18804"/>
                      <a:pt x="14686" y="18724"/>
                    </a:cubicBezTo>
                    <a:cubicBezTo>
                      <a:pt x="15102" y="17269"/>
                      <a:pt x="15991" y="16014"/>
                      <a:pt x="17070" y="14928"/>
                    </a:cubicBezTo>
                    <a:cubicBezTo>
                      <a:pt x="17163" y="14835"/>
                      <a:pt x="17260" y="14739"/>
                      <a:pt x="17356" y="14649"/>
                    </a:cubicBezTo>
                    <a:cubicBezTo>
                      <a:pt x="17759" y="14266"/>
                      <a:pt x="18185" y="13903"/>
                      <a:pt x="18618" y="13563"/>
                    </a:cubicBezTo>
                    <a:cubicBezTo>
                      <a:pt x="18708" y="13490"/>
                      <a:pt x="18878" y="13390"/>
                      <a:pt x="19098" y="13264"/>
                    </a:cubicBezTo>
                    <a:cubicBezTo>
                      <a:pt x="20027" y="12734"/>
                      <a:pt x="21852" y="11811"/>
                      <a:pt x="22438" y="11206"/>
                    </a:cubicBezTo>
                    <a:cubicBezTo>
                      <a:pt x="22564" y="11075"/>
                      <a:pt x="22631" y="10959"/>
                      <a:pt x="22624" y="10866"/>
                    </a:cubicBezTo>
                    <a:cubicBezTo>
                      <a:pt x="22547" y="9990"/>
                      <a:pt x="22638" y="9105"/>
                      <a:pt x="22478" y="8355"/>
                    </a:cubicBezTo>
                    <a:cubicBezTo>
                      <a:pt x="22461" y="8285"/>
                      <a:pt x="22444" y="8221"/>
                      <a:pt x="22421" y="8155"/>
                    </a:cubicBezTo>
                    <a:cubicBezTo>
                      <a:pt x="22355" y="7955"/>
                      <a:pt x="22258" y="7786"/>
                      <a:pt x="22141" y="7632"/>
                    </a:cubicBezTo>
                    <a:cubicBezTo>
                      <a:pt x="22138" y="7629"/>
                      <a:pt x="22135" y="7622"/>
                      <a:pt x="22128" y="7619"/>
                    </a:cubicBezTo>
                    <a:cubicBezTo>
                      <a:pt x="21868" y="7293"/>
                      <a:pt x="21495" y="7076"/>
                      <a:pt x="21073" y="6927"/>
                    </a:cubicBezTo>
                    <a:cubicBezTo>
                      <a:pt x="21026" y="6910"/>
                      <a:pt x="20973" y="6893"/>
                      <a:pt x="20916" y="6876"/>
                    </a:cubicBezTo>
                    <a:cubicBezTo>
                      <a:pt x="20886" y="6867"/>
                      <a:pt x="20859" y="6856"/>
                      <a:pt x="20833" y="6853"/>
                    </a:cubicBezTo>
                    <a:cubicBezTo>
                      <a:pt x="20773" y="6836"/>
                      <a:pt x="20713" y="6820"/>
                      <a:pt x="20646" y="6803"/>
                    </a:cubicBezTo>
                    <a:cubicBezTo>
                      <a:pt x="20643" y="6803"/>
                      <a:pt x="20636" y="6800"/>
                      <a:pt x="20626" y="6800"/>
                    </a:cubicBezTo>
                    <a:cubicBezTo>
                      <a:pt x="20569" y="6787"/>
                      <a:pt x="20509" y="6773"/>
                      <a:pt x="20449" y="6760"/>
                    </a:cubicBezTo>
                    <a:cubicBezTo>
                      <a:pt x="20417" y="6753"/>
                      <a:pt x="20383" y="6747"/>
                      <a:pt x="20346" y="6740"/>
                    </a:cubicBezTo>
                    <a:lnTo>
                      <a:pt x="20343" y="6740"/>
                    </a:lnTo>
                    <a:cubicBezTo>
                      <a:pt x="20270" y="6727"/>
                      <a:pt x="20200" y="6710"/>
                      <a:pt x="20123" y="6697"/>
                    </a:cubicBezTo>
                    <a:cubicBezTo>
                      <a:pt x="19974" y="6670"/>
                      <a:pt x="19820" y="6647"/>
                      <a:pt x="19661" y="6623"/>
                    </a:cubicBezTo>
                    <a:cubicBezTo>
                      <a:pt x="19264" y="6567"/>
                      <a:pt x="18851" y="6517"/>
                      <a:pt x="18475" y="6483"/>
                    </a:cubicBezTo>
                    <a:cubicBezTo>
                      <a:pt x="18105" y="6447"/>
                      <a:pt x="17769" y="6423"/>
                      <a:pt x="17509" y="6410"/>
                    </a:cubicBezTo>
                    <a:cubicBezTo>
                      <a:pt x="16680" y="6111"/>
                      <a:pt x="15425" y="5468"/>
                      <a:pt x="14349" y="4556"/>
                    </a:cubicBezTo>
                    <a:cubicBezTo>
                      <a:pt x="14212" y="4442"/>
                      <a:pt x="14083" y="4322"/>
                      <a:pt x="13953" y="4199"/>
                    </a:cubicBezTo>
                    <a:cubicBezTo>
                      <a:pt x="13001" y="3286"/>
                      <a:pt x="12271" y="2148"/>
                      <a:pt x="12245" y="836"/>
                    </a:cubicBezTo>
                    <a:cubicBezTo>
                      <a:pt x="12242" y="616"/>
                      <a:pt x="12248" y="323"/>
                      <a:pt x="12245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4;p30">
                <a:extLst>
                  <a:ext uri="{FF2B5EF4-FFF2-40B4-BE49-F238E27FC236}">
                    <a16:creationId xmlns:a16="http://schemas.microsoft.com/office/drawing/2014/main" id="{735E937B-CEA3-A2A7-FE13-58D800BBAE06}"/>
                  </a:ext>
                </a:extLst>
              </p:cNvPr>
              <p:cNvSpPr/>
              <p:nvPr/>
            </p:nvSpPr>
            <p:spPr>
              <a:xfrm>
                <a:off x="6050021" y="1179703"/>
                <a:ext cx="1244694" cy="1187879"/>
              </a:xfrm>
              <a:custGeom>
                <a:avLst/>
                <a:gdLst/>
                <a:ahLst/>
                <a:cxnLst/>
                <a:rect l="l" t="t" r="r" b="b"/>
                <a:pathLst>
                  <a:path w="22806" h="21765" extrusionOk="0">
                    <a:moveTo>
                      <a:pt x="9085" y="0"/>
                    </a:moveTo>
                    <a:cubicBezTo>
                      <a:pt x="8999" y="543"/>
                      <a:pt x="8965" y="1042"/>
                      <a:pt x="8962" y="1376"/>
                    </a:cubicBezTo>
                    <a:cubicBezTo>
                      <a:pt x="8962" y="1952"/>
                      <a:pt x="8540" y="3200"/>
                      <a:pt x="7473" y="4316"/>
                    </a:cubicBezTo>
                    <a:cubicBezTo>
                      <a:pt x="7051" y="4755"/>
                      <a:pt x="6528" y="5172"/>
                      <a:pt x="5889" y="5518"/>
                    </a:cubicBezTo>
                    <a:cubicBezTo>
                      <a:pt x="5722" y="5608"/>
                      <a:pt x="5076" y="5874"/>
                      <a:pt x="4540" y="6064"/>
                    </a:cubicBezTo>
                    <a:cubicBezTo>
                      <a:pt x="4224" y="6177"/>
                      <a:pt x="3951" y="6260"/>
                      <a:pt x="3837" y="6263"/>
                    </a:cubicBezTo>
                    <a:cubicBezTo>
                      <a:pt x="3301" y="6283"/>
                      <a:pt x="2582" y="6427"/>
                      <a:pt x="1929" y="6597"/>
                    </a:cubicBezTo>
                    <a:cubicBezTo>
                      <a:pt x="1593" y="6680"/>
                      <a:pt x="1276" y="6777"/>
                      <a:pt x="1010" y="6863"/>
                    </a:cubicBezTo>
                    <a:cubicBezTo>
                      <a:pt x="1007" y="6863"/>
                      <a:pt x="1007" y="6867"/>
                      <a:pt x="1003" y="6867"/>
                    </a:cubicBezTo>
                    <a:cubicBezTo>
                      <a:pt x="943" y="6887"/>
                      <a:pt x="883" y="6907"/>
                      <a:pt x="830" y="6927"/>
                    </a:cubicBezTo>
                    <a:cubicBezTo>
                      <a:pt x="660" y="6987"/>
                      <a:pt x="500" y="7056"/>
                      <a:pt x="351" y="7143"/>
                    </a:cubicBezTo>
                    <a:cubicBezTo>
                      <a:pt x="1" y="9134"/>
                      <a:pt x="1673" y="11246"/>
                      <a:pt x="2761" y="12754"/>
                    </a:cubicBezTo>
                    <a:cubicBezTo>
                      <a:pt x="3075" y="13190"/>
                      <a:pt x="3398" y="13613"/>
                      <a:pt x="3714" y="14036"/>
                    </a:cubicBezTo>
                    <a:cubicBezTo>
                      <a:pt x="4267" y="14506"/>
                      <a:pt x="4793" y="15011"/>
                      <a:pt x="5266" y="15558"/>
                    </a:cubicBezTo>
                    <a:cubicBezTo>
                      <a:pt x="6075" y="16493"/>
                      <a:pt x="6725" y="17542"/>
                      <a:pt x="7064" y="18724"/>
                    </a:cubicBezTo>
                    <a:cubicBezTo>
                      <a:pt x="7081" y="18781"/>
                      <a:pt x="7094" y="18838"/>
                      <a:pt x="7107" y="18891"/>
                    </a:cubicBezTo>
                    <a:cubicBezTo>
                      <a:pt x="7121" y="18951"/>
                      <a:pt x="7137" y="19007"/>
                      <a:pt x="7147" y="19067"/>
                    </a:cubicBezTo>
                    <a:cubicBezTo>
                      <a:pt x="7161" y="19127"/>
                      <a:pt x="7174" y="19187"/>
                      <a:pt x="7187" y="19250"/>
                    </a:cubicBezTo>
                    <a:cubicBezTo>
                      <a:pt x="7197" y="19314"/>
                      <a:pt x="7210" y="19377"/>
                      <a:pt x="7221" y="19441"/>
                    </a:cubicBezTo>
                    <a:cubicBezTo>
                      <a:pt x="7237" y="19537"/>
                      <a:pt x="7250" y="19637"/>
                      <a:pt x="7264" y="19740"/>
                    </a:cubicBezTo>
                    <a:cubicBezTo>
                      <a:pt x="7274" y="19800"/>
                      <a:pt x="7284" y="19863"/>
                      <a:pt x="7290" y="19926"/>
                    </a:cubicBezTo>
                    <a:cubicBezTo>
                      <a:pt x="7310" y="20100"/>
                      <a:pt x="7330" y="20280"/>
                      <a:pt x="7344" y="20463"/>
                    </a:cubicBezTo>
                    <a:cubicBezTo>
                      <a:pt x="7370" y="20756"/>
                      <a:pt x="7387" y="21062"/>
                      <a:pt x="7404" y="21375"/>
                    </a:cubicBezTo>
                    <a:cubicBezTo>
                      <a:pt x="7407" y="21505"/>
                      <a:pt x="7413" y="21635"/>
                      <a:pt x="7417" y="21765"/>
                    </a:cubicBezTo>
                    <a:lnTo>
                      <a:pt x="14400" y="21765"/>
                    </a:lnTo>
                    <a:cubicBezTo>
                      <a:pt x="14410" y="21628"/>
                      <a:pt x="14420" y="21488"/>
                      <a:pt x="14430" y="21355"/>
                    </a:cubicBezTo>
                    <a:cubicBezTo>
                      <a:pt x="14493" y="20643"/>
                      <a:pt x="14573" y="19954"/>
                      <a:pt x="14669" y="19404"/>
                    </a:cubicBezTo>
                    <a:cubicBezTo>
                      <a:pt x="14683" y="19327"/>
                      <a:pt x="14696" y="19258"/>
                      <a:pt x="14713" y="19187"/>
                    </a:cubicBezTo>
                    <a:cubicBezTo>
                      <a:pt x="14716" y="19154"/>
                      <a:pt x="14726" y="19121"/>
                      <a:pt x="14733" y="19087"/>
                    </a:cubicBezTo>
                    <a:cubicBezTo>
                      <a:pt x="14740" y="19055"/>
                      <a:pt x="14746" y="19021"/>
                      <a:pt x="14753" y="18991"/>
                    </a:cubicBezTo>
                    <a:cubicBezTo>
                      <a:pt x="14773" y="18895"/>
                      <a:pt x="14800" y="18804"/>
                      <a:pt x="14820" y="18724"/>
                    </a:cubicBezTo>
                    <a:cubicBezTo>
                      <a:pt x="15236" y="17269"/>
                      <a:pt x="16125" y="16014"/>
                      <a:pt x="17204" y="14928"/>
                    </a:cubicBezTo>
                    <a:cubicBezTo>
                      <a:pt x="17297" y="14835"/>
                      <a:pt x="17394" y="14739"/>
                      <a:pt x="17490" y="14649"/>
                    </a:cubicBezTo>
                    <a:cubicBezTo>
                      <a:pt x="17893" y="14266"/>
                      <a:pt x="18319" y="13903"/>
                      <a:pt x="18752" y="13563"/>
                    </a:cubicBezTo>
                    <a:cubicBezTo>
                      <a:pt x="18842" y="13490"/>
                      <a:pt x="19012" y="13390"/>
                      <a:pt x="19232" y="13264"/>
                    </a:cubicBezTo>
                    <a:cubicBezTo>
                      <a:pt x="20357" y="12621"/>
                      <a:pt x="22805" y="11405"/>
                      <a:pt x="22758" y="10866"/>
                    </a:cubicBezTo>
                    <a:cubicBezTo>
                      <a:pt x="22681" y="9990"/>
                      <a:pt x="22772" y="9105"/>
                      <a:pt x="22612" y="8355"/>
                    </a:cubicBezTo>
                    <a:cubicBezTo>
                      <a:pt x="22545" y="8072"/>
                      <a:pt x="22432" y="7832"/>
                      <a:pt x="22275" y="7632"/>
                    </a:cubicBezTo>
                    <a:cubicBezTo>
                      <a:pt x="22272" y="7629"/>
                      <a:pt x="22269" y="7622"/>
                      <a:pt x="22262" y="7619"/>
                    </a:cubicBezTo>
                    <a:cubicBezTo>
                      <a:pt x="22002" y="7293"/>
                      <a:pt x="21629" y="7076"/>
                      <a:pt x="21207" y="6927"/>
                    </a:cubicBezTo>
                    <a:cubicBezTo>
                      <a:pt x="21160" y="6910"/>
                      <a:pt x="21107" y="6893"/>
                      <a:pt x="21050" y="6876"/>
                    </a:cubicBezTo>
                    <a:cubicBezTo>
                      <a:pt x="21020" y="6867"/>
                      <a:pt x="20993" y="6856"/>
                      <a:pt x="20967" y="6853"/>
                    </a:cubicBezTo>
                    <a:cubicBezTo>
                      <a:pt x="20907" y="6836"/>
                      <a:pt x="20847" y="6820"/>
                      <a:pt x="20780" y="6803"/>
                    </a:cubicBezTo>
                    <a:cubicBezTo>
                      <a:pt x="20777" y="6803"/>
                      <a:pt x="20770" y="6800"/>
                      <a:pt x="20760" y="6800"/>
                    </a:cubicBezTo>
                    <a:cubicBezTo>
                      <a:pt x="20703" y="6787"/>
                      <a:pt x="20643" y="6773"/>
                      <a:pt x="20583" y="6760"/>
                    </a:cubicBezTo>
                    <a:cubicBezTo>
                      <a:pt x="20551" y="6750"/>
                      <a:pt x="20517" y="6747"/>
                      <a:pt x="20480" y="6737"/>
                    </a:cubicBezTo>
                    <a:lnTo>
                      <a:pt x="20477" y="6737"/>
                    </a:lnTo>
                    <a:cubicBezTo>
                      <a:pt x="20404" y="6723"/>
                      <a:pt x="20334" y="6710"/>
                      <a:pt x="20257" y="6697"/>
                    </a:cubicBezTo>
                    <a:cubicBezTo>
                      <a:pt x="20108" y="6670"/>
                      <a:pt x="19954" y="6647"/>
                      <a:pt x="19795" y="6623"/>
                    </a:cubicBezTo>
                    <a:cubicBezTo>
                      <a:pt x="19398" y="6567"/>
                      <a:pt x="18985" y="6517"/>
                      <a:pt x="18609" y="6483"/>
                    </a:cubicBezTo>
                    <a:cubicBezTo>
                      <a:pt x="18239" y="6447"/>
                      <a:pt x="17903" y="6423"/>
                      <a:pt x="17643" y="6410"/>
                    </a:cubicBezTo>
                    <a:cubicBezTo>
                      <a:pt x="16711" y="6071"/>
                      <a:pt x="15236" y="5301"/>
                      <a:pt x="14087" y="4199"/>
                    </a:cubicBezTo>
                    <a:cubicBezTo>
                      <a:pt x="13135" y="3286"/>
                      <a:pt x="12405" y="2148"/>
                      <a:pt x="12379" y="836"/>
                    </a:cubicBezTo>
                    <a:cubicBezTo>
                      <a:pt x="12376" y="616"/>
                      <a:pt x="12382" y="323"/>
                      <a:pt x="12379" y="0"/>
                    </a:cubicBez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65;p30">
                <a:extLst>
                  <a:ext uri="{FF2B5EF4-FFF2-40B4-BE49-F238E27FC236}">
                    <a16:creationId xmlns:a16="http://schemas.microsoft.com/office/drawing/2014/main" id="{709BCA90-D8E4-A567-C6E1-D291421FEDA8}"/>
                  </a:ext>
                </a:extLst>
              </p:cNvPr>
              <p:cNvSpPr/>
              <p:nvPr/>
            </p:nvSpPr>
            <p:spPr>
              <a:xfrm>
                <a:off x="6458259" y="2423517"/>
                <a:ext cx="368780" cy="288115"/>
              </a:xfrm>
              <a:custGeom>
                <a:avLst/>
                <a:gdLst/>
                <a:ahLst/>
                <a:cxnLst/>
                <a:rect l="l" t="t" r="r" b="b"/>
                <a:pathLst>
                  <a:path w="6757" h="5279" extrusionOk="0">
                    <a:moveTo>
                      <a:pt x="144" y="1"/>
                    </a:moveTo>
                    <a:cubicBezTo>
                      <a:pt x="64" y="1"/>
                      <a:pt x="1" y="64"/>
                      <a:pt x="1" y="141"/>
                    </a:cubicBezTo>
                    <a:lnTo>
                      <a:pt x="1" y="5139"/>
                    </a:lnTo>
                    <a:cubicBezTo>
                      <a:pt x="1" y="5215"/>
                      <a:pt x="64" y="5279"/>
                      <a:pt x="144" y="5279"/>
                    </a:cubicBezTo>
                    <a:lnTo>
                      <a:pt x="6617" y="5279"/>
                    </a:lnTo>
                    <a:cubicBezTo>
                      <a:pt x="6694" y="5279"/>
                      <a:pt x="6757" y="5215"/>
                      <a:pt x="6757" y="5139"/>
                    </a:cubicBezTo>
                    <a:lnTo>
                      <a:pt x="6757" y="141"/>
                    </a:lnTo>
                    <a:cubicBezTo>
                      <a:pt x="6757" y="64"/>
                      <a:pt x="6694" y="1"/>
                      <a:pt x="6617" y="1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66;p30">
                <a:extLst>
                  <a:ext uri="{FF2B5EF4-FFF2-40B4-BE49-F238E27FC236}">
                    <a16:creationId xmlns:a16="http://schemas.microsoft.com/office/drawing/2014/main" id="{CCE53B71-9F2D-E4B1-1981-A6247A9A0220}"/>
                  </a:ext>
                </a:extLst>
              </p:cNvPr>
              <p:cNvSpPr/>
              <p:nvPr/>
            </p:nvSpPr>
            <p:spPr>
              <a:xfrm>
                <a:off x="6457877" y="1179703"/>
                <a:ext cx="360976" cy="305034"/>
              </a:xfrm>
              <a:custGeom>
                <a:avLst/>
                <a:gdLst/>
                <a:ahLst/>
                <a:cxnLst/>
                <a:rect l="l" t="t" r="r" b="b"/>
                <a:pathLst>
                  <a:path w="6614" h="5589" extrusionOk="0">
                    <a:moveTo>
                      <a:pt x="1612" y="0"/>
                    </a:moveTo>
                    <a:cubicBezTo>
                      <a:pt x="1526" y="543"/>
                      <a:pt x="1492" y="1042"/>
                      <a:pt x="1489" y="1376"/>
                    </a:cubicBezTo>
                    <a:cubicBezTo>
                      <a:pt x="1489" y="1952"/>
                      <a:pt x="1067" y="3200"/>
                      <a:pt x="0" y="4316"/>
                    </a:cubicBezTo>
                    <a:cubicBezTo>
                      <a:pt x="790" y="5098"/>
                      <a:pt x="1955" y="5588"/>
                      <a:pt x="3251" y="5588"/>
                    </a:cubicBezTo>
                    <a:cubicBezTo>
                      <a:pt x="4609" y="5588"/>
                      <a:pt x="5822" y="5049"/>
                      <a:pt x="6614" y="4199"/>
                    </a:cubicBezTo>
                    <a:cubicBezTo>
                      <a:pt x="5662" y="3286"/>
                      <a:pt x="4932" y="2148"/>
                      <a:pt x="4906" y="836"/>
                    </a:cubicBezTo>
                    <a:cubicBezTo>
                      <a:pt x="4903" y="616"/>
                      <a:pt x="4909" y="323"/>
                      <a:pt x="4906" y="0"/>
                    </a:cubicBezTo>
                    <a:close/>
                  </a:path>
                </a:pathLst>
              </a:custGeom>
              <a:solidFill>
                <a:srgbClr val="9D60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9" name="Google Shape;567;p30">
                <a:extLst>
                  <a:ext uri="{FF2B5EF4-FFF2-40B4-BE49-F238E27FC236}">
                    <a16:creationId xmlns:a16="http://schemas.microsoft.com/office/drawing/2014/main" id="{740B5103-BB1E-2905-EE06-B0B1DDE0FE68}"/>
                  </a:ext>
                </a:extLst>
              </p:cNvPr>
              <p:cNvGrpSpPr/>
              <p:nvPr/>
            </p:nvGrpSpPr>
            <p:grpSpPr>
              <a:xfrm>
                <a:off x="6695234" y="1419724"/>
                <a:ext cx="623258" cy="2070533"/>
                <a:chOff x="6672525" y="1397016"/>
                <a:chExt cx="623258" cy="2070533"/>
              </a:xfrm>
            </p:grpSpPr>
            <p:sp>
              <p:nvSpPr>
                <p:cNvPr id="97" name="Google Shape;568;p30">
                  <a:extLst>
                    <a:ext uri="{FF2B5EF4-FFF2-40B4-BE49-F238E27FC236}">
                      <a16:creationId xmlns:a16="http://schemas.microsoft.com/office/drawing/2014/main" id="{7036B1E1-E03D-3A94-BC1E-477145CBB977}"/>
                    </a:ext>
                  </a:extLst>
                </p:cNvPr>
                <p:cNvSpPr/>
                <p:nvPr/>
              </p:nvSpPr>
              <p:spPr>
                <a:xfrm>
                  <a:off x="6672525" y="1397016"/>
                  <a:ext cx="623258" cy="10746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50" h="18536" extrusionOk="0">
                      <a:moveTo>
                        <a:pt x="2661" y="1"/>
                      </a:moveTo>
                      <a:cubicBezTo>
                        <a:pt x="1103" y="650"/>
                        <a:pt x="1" y="2182"/>
                        <a:pt x="1" y="3960"/>
                      </a:cubicBezTo>
                      <a:lnTo>
                        <a:pt x="1" y="14652"/>
                      </a:lnTo>
                      <a:cubicBezTo>
                        <a:pt x="1" y="16361"/>
                        <a:pt x="1023" y="17846"/>
                        <a:pt x="2488" y="18535"/>
                      </a:cubicBezTo>
                      <a:cubicBezTo>
                        <a:pt x="2512" y="18109"/>
                        <a:pt x="2541" y="17656"/>
                        <a:pt x="2578" y="17210"/>
                      </a:cubicBezTo>
                      <a:cubicBezTo>
                        <a:pt x="2588" y="17073"/>
                        <a:pt x="2598" y="16937"/>
                        <a:pt x="2608" y="16800"/>
                      </a:cubicBezTo>
                      <a:cubicBezTo>
                        <a:pt x="2671" y="16088"/>
                        <a:pt x="2751" y="15399"/>
                        <a:pt x="2847" y="14849"/>
                      </a:cubicBezTo>
                      <a:cubicBezTo>
                        <a:pt x="2861" y="14772"/>
                        <a:pt x="2874" y="14703"/>
                        <a:pt x="2891" y="14632"/>
                      </a:cubicBezTo>
                      <a:cubicBezTo>
                        <a:pt x="2894" y="14599"/>
                        <a:pt x="2904" y="14566"/>
                        <a:pt x="2911" y="14532"/>
                      </a:cubicBezTo>
                      <a:cubicBezTo>
                        <a:pt x="2918" y="14500"/>
                        <a:pt x="2924" y="14466"/>
                        <a:pt x="2931" y="14436"/>
                      </a:cubicBezTo>
                      <a:cubicBezTo>
                        <a:pt x="2951" y="14340"/>
                        <a:pt x="2978" y="14249"/>
                        <a:pt x="2998" y="14169"/>
                      </a:cubicBezTo>
                      <a:cubicBezTo>
                        <a:pt x="3057" y="13963"/>
                        <a:pt x="3124" y="13760"/>
                        <a:pt x="3204" y="13564"/>
                      </a:cubicBezTo>
                      <a:cubicBezTo>
                        <a:pt x="3334" y="13230"/>
                        <a:pt x="3487" y="12911"/>
                        <a:pt x="3660" y="12601"/>
                      </a:cubicBezTo>
                      <a:cubicBezTo>
                        <a:pt x="4116" y="11789"/>
                        <a:pt x="4713" y="11046"/>
                        <a:pt x="5382" y="10373"/>
                      </a:cubicBezTo>
                      <a:cubicBezTo>
                        <a:pt x="5475" y="10280"/>
                        <a:pt x="5572" y="10184"/>
                        <a:pt x="5668" y="10094"/>
                      </a:cubicBezTo>
                      <a:cubicBezTo>
                        <a:pt x="6071" y="9711"/>
                        <a:pt x="6497" y="9348"/>
                        <a:pt x="6930" y="9008"/>
                      </a:cubicBezTo>
                      <a:cubicBezTo>
                        <a:pt x="7020" y="8935"/>
                        <a:pt x="7190" y="8835"/>
                        <a:pt x="7410" y="8709"/>
                      </a:cubicBezTo>
                      <a:cubicBezTo>
                        <a:pt x="8339" y="8179"/>
                        <a:pt x="10164" y="7256"/>
                        <a:pt x="10750" y="6651"/>
                      </a:cubicBezTo>
                      <a:lnTo>
                        <a:pt x="10750" y="3960"/>
                      </a:lnTo>
                      <a:cubicBezTo>
                        <a:pt x="10750" y="3840"/>
                        <a:pt x="10743" y="3720"/>
                        <a:pt x="10733" y="3600"/>
                      </a:cubicBezTo>
                      <a:cubicBezTo>
                        <a:pt x="10667" y="3400"/>
                        <a:pt x="10570" y="3231"/>
                        <a:pt x="10453" y="3077"/>
                      </a:cubicBezTo>
                      <a:cubicBezTo>
                        <a:pt x="10450" y="3074"/>
                        <a:pt x="10447" y="3067"/>
                        <a:pt x="10440" y="3064"/>
                      </a:cubicBezTo>
                      <a:cubicBezTo>
                        <a:pt x="10180" y="2738"/>
                        <a:pt x="9807" y="2521"/>
                        <a:pt x="9385" y="2372"/>
                      </a:cubicBezTo>
                      <a:cubicBezTo>
                        <a:pt x="9338" y="2355"/>
                        <a:pt x="9285" y="2338"/>
                        <a:pt x="9228" y="2321"/>
                      </a:cubicBezTo>
                      <a:cubicBezTo>
                        <a:pt x="9198" y="2312"/>
                        <a:pt x="9171" y="2301"/>
                        <a:pt x="9145" y="2298"/>
                      </a:cubicBezTo>
                      <a:cubicBezTo>
                        <a:pt x="9085" y="2281"/>
                        <a:pt x="9025" y="2265"/>
                        <a:pt x="8958" y="2248"/>
                      </a:cubicBezTo>
                      <a:cubicBezTo>
                        <a:pt x="8955" y="2248"/>
                        <a:pt x="8948" y="2245"/>
                        <a:pt x="8938" y="2245"/>
                      </a:cubicBezTo>
                      <a:cubicBezTo>
                        <a:pt x="8881" y="2232"/>
                        <a:pt x="8821" y="2218"/>
                        <a:pt x="8761" y="2205"/>
                      </a:cubicBezTo>
                      <a:cubicBezTo>
                        <a:pt x="8729" y="2198"/>
                        <a:pt x="8695" y="2192"/>
                        <a:pt x="8658" y="2185"/>
                      </a:cubicBezTo>
                      <a:lnTo>
                        <a:pt x="8655" y="2185"/>
                      </a:lnTo>
                      <a:cubicBezTo>
                        <a:pt x="8582" y="2172"/>
                        <a:pt x="8512" y="2155"/>
                        <a:pt x="8435" y="2142"/>
                      </a:cubicBezTo>
                      <a:cubicBezTo>
                        <a:pt x="8286" y="2115"/>
                        <a:pt x="8132" y="2092"/>
                        <a:pt x="7973" y="2068"/>
                      </a:cubicBezTo>
                      <a:cubicBezTo>
                        <a:pt x="7576" y="2012"/>
                        <a:pt x="7163" y="1962"/>
                        <a:pt x="6787" y="1928"/>
                      </a:cubicBezTo>
                      <a:cubicBezTo>
                        <a:pt x="6417" y="1892"/>
                        <a:pt x="6081" y="1868"/>
                        <a:pt x="5821" y="1855"/>
                      </a:cubicBezTo>
                      <a:cubicBezTo>
                        <a:pt x="5518" y="1745"/>
                        <a:pt x="5159" y="1589"/>
                        <a:pt x="4776" y="1396"/>
                      </a:cubicBezTo>
                      <a:cubicBezTo>
                        <a:pt x="4103" y="1053"/>
                        <a:pt x="3344" y="583"/>
                        <a:pt x="2661" y="1"/>
                      </a:cubicBezTo>
                      <a:close/>
                    </a:path>
                  </a:pathLst>
                </a:custGeom>
                <a:solidFill>
                  <a:srgbClr val="F3F3F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" name="Google Shape;569;p30">
                  <a:extLst>
                    <a:ext uri="{FF2B5EF4-FFF2-40B4-BE49-F238E27FC236}">
                      <a16:creationId xmlns:a16="http://schemas.microsoft.com/office/drawing/2014/main" id="{5E4A11AC-2FAF-908A-31C9-F52F0B711078}"/>
                    </a:ext>
                  </a:extLst>
                </p:cNvPr>
                <p:cNvSpPr/>
                <p:nvPr/>
              </p:nvSpPr>
              <p:spPr>
                <a:xfrm>
                  <a:off x="6672525" y="2022118"/>
                  <a:ext cx="196534" cy="14454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01" h="26484" extrusionOk="0">
                      <a:moveTo>
                        <a:pt x="1802" y="0"/>
                      </a:moveTo>
                      <a:cubicBezTo>
                        <a:pt x="809" y="0"/>
                        <a:pt x="1" y="810"/>
                        <a:pt x="1" y="1802"/>
                      </a:cubicBezTo>
                      <a:lnTo>
                        <a:pt x="1" y="24682"/>
                      </a:lnTo>
                      <a:cubicBezTo>
                        <a:pt x="1" y="25674"/>
                        <a:pt x="809" y="26484"/>
                        <a:pt x="1802" y="26484"/>
                      </a:cubicBezTo>
                      <a:cubicBezTo>
                        <a:pt x="2791" y="26484"/>
                        <a:pt x="3600" y="25674"/>
                        <a:pt x="3600" y="24682"/>
                      </a:cubicBezTo>
                      <a:lnTo>
                        <a:pt x="3600" y="1802"/>
                      </a:lnTo>
                      <a:cubicBezTo>
                        <a:pt x="3600" y="810"/>
                        <a:pt x="2791" y="0"/>
                        <a:pt x="1802" y="0"/>
                      </a:cubicBezTo>
                      <a:close/>
                    </a:path>
                  </a:pathLst>
                </a:custGeom>
                <a:solidFill>
                  <a:srgbClr val="F3F3F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60" name="Google Shape;570;p30">
                <a:extLst>
                  <a:ext uri="{FF2B5EF4-FFF2-40B4-BE49-F238E27FC236}">
                    <a16:creationId xmlns:a16="http://schemas.microsoft.com/office/drawing/2014/main" id="{4309C65D-C208-A227-07FE-9E0E1A4FA94D}"/>
                  </a:ext>
                </a:extLst>
              </p:cNvPr>
              <p:cNvGrpSpPr/>
              <p:nvPr/>
            </p:nvGrpSpPr>
            <p:grpSpPr>
              <a:xfrm>
                <a:off x="6646719" y="1541607"/>
                <a:ext cx="771016" cy="1524233"/>
                <a:chOff x="6624011" y="1518898"/>
                <a:chExt cx="771016" cy="1524233"/>
              </a:xfrm>
            </p:grpSpPr>
            <p:sp>
              <p:nvSpPr>
                <p:cNvPr id="93" name="Google Shape;571;p30">
                  <a:extLst>
                    <a:ext uri="{FF2B5EF4-FFF2-40B4-BE49-F238E27FC236}">
                      <a16:creationId xmlns:a16="http://schemas.microsoft.com/office/drawing/2014/main" id="{65143BB5-C01F-F9BD-2F31-2D8FE27096B9}"/>
                    </a:ext>
                  </a:extLst>
                </p:cNvPr>
                <p:cNvSpPr/>
                <p:nvPr/>
              </p:nvSpPr>
              <p:spPr>
                <a:xfrm>
                  <a:off x="6985640" y="1518898"/>
                  <a:ext cx="367907" cy="8872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41" h="16256" extrusionOk="0">
                      <a:moveTo>
                        <a:pt x="2993" y="0"/>
                      </a:moveTo>
                      <a:cubicBezTo>
                        <a:pt x="2935" y="0"/>
                        <a:pt x="2876" y="2"/>
                        <a:pt x="2818" y="6"/>
                      </a:cubicBezTo>
                      <a:cubicBezTo>
                        <a:pt x="2002" y="59"/>
                        <a:pt x="1279" y="436"/>
                        <a:pt x="777" y="1005"/>
                      </a:cubicBezTo>
                      <a:cubicBezTo>
                        <a:pt x="667" y="1132"/>
                        <a:pt x="563" y="1268"/>
                        <a:pt x="474" y="1415"/>
                      </a:cubicBezTo>
                      <a:cubicBezTo>
                        <a:pt x="164" y="1914"/>
                        <a:pt x="1" y="2510"/>
                        <a:pt x="41" y="3139"/>
                      </a:cubicBezTo>
                      <a:lnTo>
                        <a:pt x="707" y="13492"/>
                      </a:lnTo>
                      <a:cubicBezTo>
                        <a:pt x="806" y="15051"/>
                        <a:pt x="2120" y="16255"/>
                        <a:pt x="3670" y="16255"/>
                      </a:cubicBezTo>
                      <a:cubicBezTo>
                        <a:pt x="3733" y="16255"/>
                        <a:pt x="3796" y="16253"/>
                        <a:pt x="3860" y="16249"/>
                      </a:cubicBezTo>
                      <a:cubicBezTo>
                        <a:pt x="5492" y="16146"/>
                        <a:pt x="6741" y="14738"/>
                        <a:pt x="6637" y="13116"/>
                      </a:cubicBezTo>
                      <a:lnTo>
                        <a:pt x="5971" y="2763"/>
                      </a:lnTo>
                      <a:cubicBezTo>
                        <a:pt x="5908" y="1784"/>
                        <a:pt x="5362" y="945"/>
                        <a:pt x="4583" y="456"/>
                      </a:cubicBezTo>
                      <a:cubicBezTo>
                        <a:pt x="4576" y="453"/>
                        <a:pt x="4573" y="449"/>
                        <a:pt x="4566" y="445"/>
                      </a:cubicBezTo>
                      <a:cubicBezTo>
                        <a:pt x="4140" y="182"/>
                        <a:pt x="3647" y="23"/>
                        <a:pt x="3121" y="3"/>
                      </a:cubicBezTo>
                      <a:lnTo>
                        <a:pt x="3114" y="3"/>
                      </a:lnTo>
                      <a:cubicBezTo>
                        <a:pt x="3074" y="1"/>
                        <a:pt x="3034" y="0"/>
                        <a:pt x="2993" y="0"/>
                      </a:cubicBez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" name="Google Shape;572;p30">
                  <a:extLst>
                    <a:ext uri="{FF2B5EF4-FFF2-40B4-BE49-F238E27FC236}">
                      <a16:creationId xmlns:a16="http://schemas.microsoft.com/office/drawing/2014/main" id="{8C9111F1-C915-D3DD-CD41-EA78CF972BFB}"/>
                    </a:ext>
                  </a:extLst>
                </p:cNvPr>
                <p:cNvSpPr/>
                <p:nvPr/>
              </p:nvSpPr>
              <p:spPr>
                <a:xfrm>
                  <a:off x="6829876" y="2111551"/>
                  <a:ext cx="565150" cy="6902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55" h="12647" extrusionOk="0">
                      <a:moveTo>
                        <a:pt x="6732" y="1"/>
                      </a:moveTo>
                      <a:cubicBezTo>
                        <a:pt x="5607" y="1"/>
                        <a:pt x="4522" y="600"/>
                        <a:pt x="3957" y="1654"/>
                      </a:cubicBezTo>
                      <a:cubicBezTo>
                        <a:pt x="3837" y="1877"/>
                        <a:pt x="3750" y="2107"/>
                        <a:pt x="3691" y="2341"/>
                      </a:cubicBezTo>
                      <a:lnTo>
                        <a:pt x="1" y="11831"/>
                      </a:lnTo>
                      <a:lnTo>
                        <a:pt x="1530" y="12646"/>
                      </a:lnTo>
                      <a:lnTo>
                        <a:pt x="8616" y="5693"/>
                      </a:lnTo>
                      <a:lnTo>
                        <a:pt x="8606" y="5687"/>
                      </a:lnTo>
                      <a:cubicBezTo>
                        <a:pt x="8979" y="5418"/>
                        <a:pt x="9302" y="5064"/>
                        <a:pt x="9531" y="4634"/>
                      </a:cubicBezTo>
                      <a:cubicBezTo>
                        <a:pt x="10354" y="3106"/>
                        <a:pt x="9768" y="1202"/>
                        <a:pt x="8229" y="379"/>
                      </a:cubicBezTo>
                      <a:cubicBezTo>
                        <a:pt x="7752" y="122"/>
                        <a:pt x="7238" y="1"/>
                        <a:pt x="6732" y="1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" name="Google Shape;573;p30">
                  <a:extLst>
                    <a:ext uri="{FF2B5EF4-FFF2-40B4-BE49-F238E27FC236}">
                      <a16:creationId xmlns:a16="http://schemas.microsoft.com/office/drawing/2014/main" id="{50D6E9B7-76B2-245B-3A99-20433B597722}"/>
                    </a:ext>
                  </a:extLst>
                </p:cNvPr>
                <p:cNvSpPr/>
                <p:nvPr/>
              </p:nvSpPr>
              <p:spPr>
                <a:xfrm>
                  <a:off x="6829876" y="2627341"/>
                  <a:ext cx="170937" cy="1876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2" h="3438" extrusionOk="0">
                      <a:moveTo>
                        <a:pt x="1396" y="1"/>
                      </a:moveTo>
                      <a:cubicBezTo>
                        <a:pt x="1263" y="14"/>
                        <a:pt x="1133" y="31"/>
                        <a:pt x="1000" y="51"/>
                      </a:cubicBezTo>
                      <a:lnTo>
                        <a:pt x="1" y="2622"/>
                      </a:lnTo>
                      <a:lnTo>
                        <a:pt x="1530" y="3437"/>
                      </a:lnTo>
                      <a:lnTo>
                        <a:pt x="3131" y="1866"/>
                      </a:lnTo>
                      <a:cubicBezTo>
                        <a:pt x="3065" y="1646"/>
                        <a:pt x="2985" y="1433"/>
                        <a:pt x="2885" y="1223"/>
                      </a:cubicBezTo>
                      <a:cubicBezTo>
                        <a:pt x="2552" y="504"/>
                        <a:pt x="2035" y="97"/>
                        <a:pt x="1396" y="1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" name="Google Shape;574;p30">
                  <a:extLst>
                    <a:ext uri="{FF2B5EF4-FFF2-40B4-BE49-F238E27FC236}">
                      <a16:creationId xmlns:a16="http://schemas.microsoft.com/office/drawing/2014/main" id="{7D3A696C-058C-3DA0-4897-178A01FCF976}"/>
                    </a:ext>
                  </a:extLst>
                </p:cNvPr>
                <p:cNvSpPr/>
                <p:nvPr/>
              </p:nvSpPr>
              <p:spPr>
                <a:xfrm>
                  <a:off x="6624011" y="2747212"/>
                  <a:ext cx="284458" cy="29591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212" h="5422" extrusionOk="0">
                      <a:moveTo>
                        <a:pt x="4146" y="0"/>
                      </a:moveTo>
                      <a:lnTo>
                        <a:pt x="1712" y="810"/>
                      </a:lnTo>
                      <a:lnTo>
                        <a:pt x="260" y="2717"/>
                      </a:lnTo>
                      <a:lnTo>
                        <a:pt x="740" y="2977"/>
                      </a:lnTo>
                      <a:lnTo>
                        <a:pt x="1779" y="1732"/>
                      </a:lnTo>
                      <a:lnTo>
                        <a:pt x="2794" y="1213"/>
                      </a:lnTo>
                      <a:lnTo>
                        <a:pt x="1855" y="3068"/>
                      </a:lnTo>
                      <a:lnTo>
                        <a:pt x="1" y="4743"/>
                      </a:lnTo>
                      <a:lnTo>
                        <a:pt x="733" y="5422"/>
                      </a:lnTo>
                      <a:lnTo>
                        <a:pt x="2961" y="4293"/>
                      </a:lnTo>
                      <a:lnTo>
                        <a:pt x="5211" y="890"/>
                      </a:lnTo>
                      <a:lnTo>
                        <a:pt x="4146" y="0"/>
                      </a:lnTo>
                      <a:close/>
                    </a:path>
                  </a:pathLst>
                </a:custGeom>
                <a:solidFill>
                  <a:srgbClr val="8C50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1" name="Google Shape;575;p30">
                <a:extLst>
                  <a:ext uri="{FF2B5EF4-FFF2-40B4-BE49-F238E27FC236}">
                    <a16:creationId xmlns:a16="http://schemas.microsoft.com/office/drawing/2014/main" id="{4350E4F7-5210-A847-797D-94C96E87CEE9}"/>
                  </a:ext>
                </a:extLst>
              </p:cNvPr>
              <p:cNvSpPr/>
              <p:nvPr/>
            </p:nvSpPr>
            <p:spPr>
              <a:xfrm>
                <a:off x="6398661" y="2029633"/>
                <a:ext cx="103424" cy="155655"/>
              </a:xfrm>
              <a:custGeom>
                <a:avLst/>
                <a:gdLst/>
                <a:ahLst/>
                <a:cxnLst/>
                <a:rect l="l" t="t" r="r" b="b"/>
                <a:pathLst>
                  <a:path w="1895" h="2852" extrusionOk="0">
                    <a:moveTo>
                      <a:pt x="1441" y="0"/>
                    </a:moveTo>
                    <a:cubicBezTo>
                      <a:pt x="1291" y="0"/>
                      <a:pt x="1144" y="73"/>
                      <a:pt x="1059" y="208"/>
                    </a:cubicBezTo>
                    <a:lnTo>
                      <a:pt x="0" y="1856"/>
                    </a:lnTo>
                    <a:cubicBezTo>
                      <a:pt x="166" y="2179"/>
                      <a:pt x="313" y="2509"/>
                      <a:pt x="436" y="2852"/>
                    </a:cubicBezTo>
                    <a:lnTo>
                      <a:pt x="1825" y="691"/>
                    </a:lnTo>
                    <a:cubicBezTo>
                      <a:pt x="1872" y="617"/>
                      <a:pt x="1895" y="534"/>
                      <a:pt x="1895" y="451"/>
                    </a:cubicBezTo>
                    <a:cubicBezTo>
                      <a:pt x="1895" y="301"/>
                      <a:pt x="1818" y="154"/>
                      <a:pt x="1685" y="71"/>
                    </a:cubicBezTo>
                    <a:cubicBezTo>
                      <a:pt x="1610" y="23"/>
                      <a:pt x="1525" y="0"/>
                      <a:pt x="1441" y="0"/>
                    </a:cubicBezTo>
                    <a:close/>
                  </a:path>
                </a:pathLst>
              </a:custGeom>
              <a:solidFill>
                <a:srgbClr val="54545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576;p30">
                <a:extLst>
                  <a:ext uri="{FF2B5EF4-FFF2-40B4-BE49-F238E27FC236}">
                    <a16:creationId xmlns:a16="http://schemas.microsoft.com/office/drawing/2014/main" id="{ABDE8DC8-0133-8E68-5B4A-2084FC7ABB2A}"/>
                  </a:ext>
                </a:extLst>
              </p:cNvPr>
              <p:cNvSpPr/>
              <p:nvPr/>
            </p:nvSpPr>
            <p:spPr>
              <a:xfrm>
                <a:off x="6605072" y="1347964"/>
                <a:ext cx="27889" cy="109482"/>
              </a:xfrm>
              <a:custGeom>
                <a:avLst/>
                <a:gdLst/>
                <a:ahLst/>
                <a:cxnLst/>
                <a:rect l="l" t="t" r="r" b="b"/>
                <a:pathLst>
                  <a:path w="511" h="2006" extrusionOk="0">
                    <a:moveTo>
                      <a:pt x="124" y="0"/>
                    </a:moveTo>
                    <a:cubicBezTo>
                      <a:pt x="74" y="0"/>
                      <a:pt x="34" y="40"/>
                      <a:pt x="34" y="91"/>
                    </a:cubicBezTo>
                    <a:cubicBezTo>
                      <a:pt x="34" y="151"/>
                      <a:pt x="28" y="211"/>
                      <a:pt x="24" y="271"/>
                    </a:cubicBezTo>
                    <a:cubicBezTo>
                      <a:pt x="11" y="420"/>
                      <a:pt x="1" y="570"/>
                      <a:pt x="44" y="717"/>
                    </a:cubicBezTo>
                    <a:cubicBezTo>
                      <a:pt x="81" y="840"/>
                      <a:pt x="168" y="930"/>
                      <a:pt x="274" y="963"/>
                    </a:cubicBezTo>
                    <a:lnTo>
                      <a:pt x="291" y="967"/>
                    </a:lnTo>
                    <a:cubicBezTo>
                      <a:pt x="300" y="970"/>
                      <a:pt x="308" y="973"/>
                      <a:pt x="314" y="973"/>
                    </a:cubicBezTo>
                    <a:cubicBezTo>
                      <a:pt x="308" y="1110"/>
                      <a:pt x="314" y="1376"/>
                      <a:pt x="331" y="1919"/>
                    </a:cubicBezTo>
                    <a:cubicBezTo>
                      <a:pt x="331" y="1969"/>
                      <a:pt x="371" y="2006"/>
                      <a:pt x="420" y="2006"/>
                    </a:cubicBezTo>
                    <a:cubicBezTo>
                      <a:pt x="471" y="2006"/>
                      <a:pt x="511" y="1962"/>
                      <a:pt x="507" y="1915"/>
                    </a:cubicBezTo>
                    <a:cubicBezTo>
                      <a:pt x="503" y="1762"/>
                      <a:pt x="494" y="1036"/>
                      <a:pt x="494" y="920"/>
                    </a:cubicBezTo>
                    <a:cubicBezTo>
                      <a:pt x="500" y="890"/>
                      <a:pt x="491" y="856"/>
                      <a:pt x="463" y="836"/>
                    </a:cubicBezTo>
                    <a:cubicBezTo>
                      <a:pt x="447" y="820"/>
                      <a:pt x="423" y="813"/>
                      <a:pt x="400" y="813"/>
                    </a:cubicBezTo>
                    <a:cubicBezTo>
                      <a:pt x="383" y="810"/>
                      <a:pt x="360" y="803"/>
                      <a:pt x="344" y="796"/>
                    </a:cubicBezTo>
                    <a:lnTo>
                      <a:pt x="324" y="793"/>
                    </a:lnTo>
                    <a:cubicBezTo>
                      <a:pt x="268" y="776"/>
                      <a:pt x="231" y="717"/>
                      <a:pt x="214" y="663"/>
                    </a:cubicBezTo>
                    <a:cubicBezTo>
                      <a:pt x="180" y="550"/>
                      <a:pt x="191" y="417"/>
                      <a:pt x="200" y="283"/>
                    </a:cubicBezTo>
                    <a:cubicBezTo>
                      <a:pt x="208" y="220"/>
                      <a:pt x="211" y="154"/>
                      <a:pt x="211" y="91"/>
                    </a:cubicBezTo>
                    <a:cubicBezTo>
                      <a:pt x="211" y="40"/>
                      <a:pt x="171" y="0"/>
                      <a:pt x="124" y="0"/>
                    </a:cubicBezTo>
                    <a:close/>
                  </a:path>
                </a:pathLst>
              </a:custGeom>
              <a:solidFill>
                <a:srgbClr val="72371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577;p30">
                <a:extLst>
                  <a:ext uri="{FF2B5EF4-FFF2-40B4-BE49-F238E27FC236}">
                    <a16:creationId xmlns:a16="http://schemas.microsoft.com/office/drawing/2014/main" id="{132432F8-4A6C-7E1C-148D-1675E0E7438F}"/>
                  </a:ext>
                </a:extLst>
              </p:cNvPr>
              <p:cNvSpPr/>
              <p:nvPr/>
            </p:nvSpPr>
            <p:spPr>
              <a:xfrm>
                <a:off x="6710134" y="1103186"/>
                <a:ext cx="56761" cy="98349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802" extrusionOk="0">
                    <a:moveTo>
                      <a:pt x="27" y="0"/>
                    </a:moveTo>
                    <a:cubicBezTo>
                      <a:pt x="14" y="0"/>
                      <a:pt x="1" y="13"/>
                      <a:pt x="1" y="27"/>
                    </a:cubicBezTo>
                    <a:lnTo>
                      <a:pt x="1" y="1775"/>
                    </a:lnTo>
                    <a:cubicBezTo>
                      <a:pt x="1" y="1788"/>
                      <a:pt x="14" y="1802"/>
                      <a:pt x="27" y="1802"/>
                    </a:cubicBezTo>
                    <a:lnTo>
                      <a:pt x="1013" y="1802"/>
                    </a:lnTo>
                    <a:cubicBezTo>
                      <a:pt x="1026" y="1802"/>
                      <a:pt x="1040" y="1788"/>
                      <a:pt x="1040" y="1775"/>
                    </a:cubicBezTo>
                    <a:lnTo>
                      <a:pt x="1040" y="27"/>
                    </a:lnTo>
                    <a:cubicBezTo>
                      <a:pt x="1040" y="13"/>
                      <a:pt x="1026" y="0"/>
                      <a:pt x="1013" y="0"/>
                    </a:cubicBezTo>
                    <a:close/>
                  </a:path>
                </a:pathLst>
              </a:custGeom>
              <a:solidFill>
                <a:srgbClr val="8C50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578;p30">
                <a:extLst>
                  <a:ext uri="{FF2B5EF4-FFF2-40B4-BE49-F238E27FC236}">
                    <a16:creationId xmlns:a16="http://schemas.microsoft.com/office/drawing/2014/main" id="{23C2672F-4FF9-1874-3573-97897CD9F0F2}"/>
                  </a:ext>
                </a:extLst>
              </p:cNvPr>
              <p:cNvSpPr/>
              <p:nvPr/>
            </p:nvSpPr>
            <p:spPr>
              <a:xfrm>
                <a:off x="6496409" y="1100075"/>
                <a:ext cx="56761" cy="98185"/>
              </a:xfrm>
              <a:custGeom>
                <a:avLst/>
                <a:gdLst/>
                <a:ahLst/>
                <a:cxnLst/>
                <a:rect l="l" t="t" r="r" b="b"/>
                <a:pathLst>
                  <a:path w="1040" h="1799" extrusionOk="0">
                    <a:moveTo>
                      <a:pt x="27" y="1"/>
                    </a:moveTo>
                    <a:cubicBezTo>
                      <a:pt x="14" y="1"/>
                      <a:pt x="1" y="10"/>
                      <a:pt x="1" y="27"/>
                    </a:cubicBezTo>
                    <a:lnTo>
                      <a:pt x="1" y="1772"/>
                    </a:lnTo>
                    <a:cubicBezTo>
                      <a:pt x="1" y="1788"/>
                      <a:pt x="14" y="1799"/>
                      <a:pt x="27" y="1799"/>
                    </a:cubicBezTo>
                    <a:lnTo>
                      <a:pt x="1013" y="1799"/>
                    </a:lnTo>
                    <a:cubicBezTo>
                      <a:pt x="1026" y="1799"/>
                      <a:pt x="1040" y="1788"/>
                      <a:pt x="1040" y="1772"/>
                    </a:cubicBezTo>
                    <a:lnTo>
                      <a:pt x="1040" y="27"/>
                    </a:lnTo>
                    <a:cubicBezTo>
                      <a:pt x="1040" y="10"/>
                      <a:pt x="1026" y="1"/>
                      <a:pt x="1013" y="1"/>
                    </a:cubicBezTo>
                    <a:close/>
                  </a:path>
                </a:pathLst>
              </a:custGeom>
              <a:solidFill>
                <a:srgbClr val="8C50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579;p30">
                <a:extLst>
                  <a:ext uri="{FF2B5EF4-FFF2-40B4-BE49-F238E27FC236}">
                    <a16:creationId xmlns:a16="http://schemas.microsoft.com/office/drawing/2014/main" id="{188F6A44-1A16-DEDB-81ED-5796101A695A}"/>
                  </a:ext>
                </a:extLst>
              </p:cNvPr>
              <p:cNvSpPr/>
              <p:nvPr/>
            </p:nvSpPr>
            <p:spPr>
              <a:xfrm>
                <a:off x="6522006" y="916150"/>
                <a:ext cx="197298" cy="397379"/>
              </a:xfrm>
              <a:custGeom>
                <a:avLst/>
                <a:gdLst/>
                <a:ahLst/>
                <a:cxnLst/>
                <a:rect l="l" t="t" r="r" b="b"/>
                <a:pathLst>
                  <a:path w="3615" h="7281" extrusionOk="0">
                    <a:moveTo>
                      <a:pt x="1810" y="0"/>
                    </a:moveTo>
                    <a:cubicBezTo>
                      <a:pt x="814" y="0"/>
                      <a:pt x="1" y="807"/>
                      <a:pt x="1" y="1795"/>
                    </a:cubicBezTo>
                    <a:lnTo>
                      <a:pt x="1" y="5485"/>
                    </a:lnTo>
                    <a:cubicBezTo>
                      <a:pt x="1" y="6471"/>
                      <a:pt x="814" y="7280"/>
                      <a:pt x="1810" y="7280"/>
                    </a:cubicBezTo>
                    <a:cubicBezTo>
                      <a:pt x="2801" y="7280"/>
                      <a:pt x="3614" y="6471"/>
                      <a:pt x="3614" y="5485"/>
                    </a:cubicBezTo>
                    <a:lnTo>
                      <a:pt x="3614" y="1795"/>
                    </a:lnTo>
                    <a:cubicBezTo>
                      <a:pt x="3614" y="807"/>
                      <a:pt x="2801" y="0"/>
                      <a:pt x="1810" y="0"/>
                    </a:cubicBezTo>
                    <a:close/>
                  </a:path>
                </a:pathLst>
              </a:custGeom>
              <a:solidFill>
                <a:srgbClr val="9D60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580;p30">
                <a:extLst>
                  <a:ext uri="{FF2B5EF4-FFF2-40B4-BE49-F238E27FC236}">
                    <a16:creationId xmlns:a16="http://schemas.microsoft.com/office/drawing/2014/main" id="{8B232709-4392-7187-3943-91A791E8EB58}"/>
                  </a:ext>
                </a:extLst>
              </p:cNvPr>
              <p:cNvSpPr/>
              <p:nvPr/>
            </p:nvSpPr>
            <p:spPr>
              <a:xfrm>
                <a:off x="6522933" y="1228004"/>
                <a:ext cx="195606" cy="85523"/>
              </a:xfrm>
              <a:custGeom>
                <a:avLst/>
                <a:gdLst/>
                <a:ahLst/>
                <a:cxnLst/>
                <a:rect l="l" t="t" r="r" b="b"/>
                <a:pathLst>
                  <a:path w="3584" h="1567" extrusionOk="0">
                    <a:moveTo>
                      <a:pt x="1" y="1"/>
                    </a:moveTo>
                    <a:cubicBezTo>
                      <a:pt x="114" y="880"/>
                      <a:pt x="877" y="1566"/>
                      <a:pt x="1793" y="1566"/>
                    </a:cubicBezTo>
                    <a:cubicBezTo>
                      <a:pt x="2708" y="1566"/>
                      <a:pt x="3467" y="880"/>
                      <a:pt x="3584" y="1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581;p30">
                <a:extLst>
                  <a:ext uri="{FF2B5EF4-FFF2-40B4-BE49-F238E27FC236}">
                    <a16:creationId xmlns:a16="http://schemas.microsoft.com/office/drawing/2014/main" id="{C7270CFF-73C5-660B-8949-E327DAA24373}"/>
                  </a:ext>
                </a:extLst>
              </p:cNvPr>
              <p:cNvSpPr/>
              <p:nvPr/>
            </p:nvSpPr>
            <p:spPr>
              <a:xfrm>
                <a:off x="6672694" y="1113010"/>
                <a:ext cx="46609" cy="182835"/>
              </a:xfrm>
              <a:custGeom>
                <a:avLst/>
                <a:gdLst/>
                <a:ahLst/>
                <a:cxnLst/>
                <a:rect l="l" t="t" r="r" b="b"/>
                <a:pathLst>
                  <a:path w="854" h="3350" extrusionOk="0">
                    <a:moveTo>
                      <a:pt x="853" y="0"/>
                    </a:moveTo>
                    <a:cubicBezTo>
                      <a:pt x="167" y="357"/>
                      <a:pt x="40" y="1279"/>
                      <a:pt x="17" y="1988"/>
                    </a:cubicBezTo>
                    <a:cubicBezTo>
                      <a:pt x="0" y="2444"/>
                      <a:pt x="34" y="2897"/>
                      <a:pt x="77" y="3350"/>
                    </a:cubicBezTo>
                    <a:cubicBezTo>
                      <a:pt x="547" y="3024"/>
                      <a:pt x="853" y="2484"/>
                      <a:pt x="853" y="1878"/>
                    </a:cubicBezTo>
                    <a:lnTo>
                      <a:pt x="853" y="0"/>
                    </a:ln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582;p30">
                <a:extLst>
                  <a:ext uri="{FF2B5EF4-FFF2-40B4-BE49-F238E27FC236}">
                    <a16:creationId xmlns:a16="http://schemas.microsoft.com/office/drawing/2014/main" id="{2E370973-473C-2D6F-E776-E464159524A5}"/>
                  </a:ext>
                </a:extLst>
              </p:cNvPr>
              <p:cNvSpPr/>
              <p:nvPr/>
            </p:nvSpPr>
            <p:spPr>
              <a:xfrm>
                <a:off x="6522006" y="1131129"/>
                <a:ext cx="27343" cy="151616"/>
              </a:xfrm>
              <a:custGeom>
                <a:avLst/>
                <a:gdLst/>
                <a:ahLst/>
                <a:cxnLst/>
                <a:rect l="l" t="t" r="r" b="b"/>
                <a:pathLst>
                  <a:path w="501" h="2778" extrusionOk="0">
                    <a:moveTo>
                      <a:pt x="1" y="1"/>
                    </a:moveTo>
                    <a:lnTo>
                      <a:pt x="1" y="1546"/>
                    </a:lnTo>
                    <a:cubicBezTo>
                      <a:pt x="1" y="2023"/>
                      <a:pt x="194" y="2455"/>
                      <a:pt x="500" y="2778"/>
                    </a:cubicBezTo>
                    <a:cubicBezTo>
                      <a:pt x="497" y="2432"/>
                      <a:pt x="491" y="2089"/>
                      <a:pt x="464" y="1746"/>
                    </a:cubicBezTo>
                    <a:cubicBezTo>
                      <a:pt x="434" y="1310"/>
                      <a:pt x="401" y="384"/>
                      <a:pt x="1" y="1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583;p30">
                <a:extLst>
                  <a:ext uri="{FF2B5EF4-FFF2-40B4-BE49-F238E27FC236}">
                    <a16:creationId xmlns:a16="http://schemas.microsoft.com/office/drawing/2014/main" id="{63AEA478-C9D8-2442-F86B-E354996F0F45}"/>
                  </a:ext>
                </a:extLst>
              </p:cNvPr>
              <p:cNvSpPr/>
              <p:nvPr/>
            </p:nvSpPr>
            <p:spPr>
              <a:xfrm>
                <a:off x="6686502" y="920134"/>
                <a:ext cx="34384" cy="98567"/>
              </a:xfrm>
              <a:custGeom>
                <a:avLst/>
                <a:gdLst/>
                <a:ahLst/>
                <a:cxnLst/>
                <a:rect l="l" t="t" r="r" b="b"/>
                <a:pathLst>
                  <a:path w="630" h="1806" extrusionOk="0">
                    <a:moveTo>
                      <a:pt x="1" y="1"/>
                    </a:moveTo>
                    <a:lnTo>
                      <a:pt x="1" y="1806"/>
                    </a:lnTo>
                    <a:lnTo>
                      <a:pt x="630" y="1806"/>
                    </a:lnTo>
                    <a:lnTo>
                      <a:pt x="630" y="1189"/>
                    </a:lnTo>
                    <a:cubicBezTo>
                      <a:pt x="630" y="714"/>
                      <a:pt x="384" y="284"/>
                      <a:pt x="1" y="1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584;p30">
                <a:extLst>
                  <a:ext uri="{FF2B5EF4-FFF2-40B4-BE49-F238E27FC236}">
                    <a16:creationId xmlns:a16="http://schemas.microsoft.com/office/drawing/2014/main" id="{F908F3CC-A037-6B84-D809-0D12CCDB6507}"/>
                  </a:ext>
                </a:extLst>
              </p:cNvPr>
              <p:cNvSpPr/>
              <p:nvPr/>
            </p:nvSpPr>
            <p:spPr>
              <a:xfrm>
                <a:off x="6522388" y="916150"/>
                <a:ext cx="188183" cy="84704"/>
              </a:xfrm>
              <a:custGeom>
                <a:avLst/>
                <a:gdLst/>
                <a:ahLst/>
                <a:cxnLst/>
                <a:rect l="l" t="t" r="r" b="b"/>
                <a:pathLst>
                  <a:path w="3448" h="1552" extrusionOk="0">
                    <a:moveTo>
                      <a:pt x="1349" y="0"/>
                    </a:moveTo>
                    <a:cubicBezTo>
                      <a:pt x="644" y="0"/>
                      <a:pt x="60" y="540"/>
                      <a:pt x="0" y="1226"/>
                    </a:cubicBezTo>
                    <a:cubicBezTo>
                      <a:pt x="550" y="1428"/>
                      <a:pt x="1144" y="1551"/>
                      <a:pt x="1713" y="1551"/>
                    </a:cubicBezTo>
                    <a:cubicBezTo>
                      <a:pt x="2356" y="1551"/>
                      <a:pt x="2967" y="1394"/>
                      <a:pt x="3447" y="1016"/>
                    </a:cubicBezTo>
                    <a:cubicBezTo>
                      <a:pt x="3297" y="434"/>
                      <a:pt x="2768" y="0"/>
                      <a:pt x="2138" y="0"/>
                    </a:cubicBezTo>
                    <a:close/>
                  </a:path>
                </a:pathLst>
              </a:custGeom>
              <a:solidFill>
                <a:srgbClr val="1C23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585;p30">
                <a:extLst>
                  <a:ext uri="{FF2B5EF4-FFF2-40B4-BE49-F238E27FC236}">
                    <a16:creationId xmlns:a16="http://schemas.microsoft.com/office/drawing/2014/main" id="{DD2ED7A5-3B6B-EBD5-E0B3-B7250D18C065}"/>
                  </a:ext>
                </a:extLst>
              </p:cNvPr>
              <p:cNvSpPr/>
              <p:nvPr/>
            </p:nvSpPr>
            <p:spPr>
              <a:xfrm>
                <a:off x="6451001" y="838050"/>
                <a:ext cx="264264" cy="166134"/>
              </a:xfrm>
              <a:custGeom>
                <a:avLst/>
                <a:gdLst/>
                <a:ahLst/>
                <a:cxnLst/>
                <a:rect l="l" t="t" r="r" b="b"/>
                <a:pathLst>
                  <a:path w="4842" h="3044" extrusionOk="0">
                    <a:moveTo>
                      <a:pt x="2581" y="0"/>
                    </a:moveTo>
                    <a:lnTo>
                      <a:pt x="2581" y="0"/>
                    </a:lnTo>
                    <a:cubicBezTo>
                      <a:pt x="2101" y="699"/>
                      <a:pt x="0" y="1898"/>
                      <a:pt x="1113" y="2721"/>
                    </a:cubicBezTo>
                    <a:cubicBezTo>
                      <a:pt x="1434" y="2956"/>
                      <a:pt x="1824" y="3044"/>
                      <a:pt x="2239" y="3044"/>
                    </a:cubicBezTo>
                    <a:cubicBezTo>
                      <a:pt x="3137" y="3044"/>
                      <a:pt x="4152" y="2636"/>
                      <a:pt x="4842" y="2441"/>
                    </a:cubicBezTo>
                    <a:cubicBezTo>
                      <a:pt x="4838" y="2364"/>
                      <a:pt x="4835" y="2284"/>
                      <a:pt x="4832" y="2207"/>
                    </a:cubicBezTo>
                    <a:cubicBezTo>
                      <a:pt x="4516" y="1312"/>
                      <a:pt x="3716" y="1315"/>
                      <a:pt x="3226" y="1245"/>
                    </a:cubicBezTo>
                    <a:cubicBezTo>
                      <a:pt x="2247" y="1109"/>
                      <a:pt x="2547" y="799"/>
                      <a:pt x="2581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586;p30">
                <a:extLst>
                  <a:ext uri="{FF2B5EF4-FFF2-40B4-BE49-F238E27FC236}">
                    <a16:creationId xmlns:a16="http://schemas.microsoft.com/office/drawing/2014/main" id="{6484681B-952A-119A-EC89-A9D23D3DA695}"/>
                  </a:ext>
                </a:extLst>
              </p:cNvPr>
              <p:cNvSpPr/>
              <p:nvPr/>
            </p:nvSpPr>
            <p:spPr>
              <a:xfrm>
                <a:off x="6565285" y="1178393"/>
                <a:ext cx="78755" cy="79683"/>
              </a:xfrm>
              <a:custGeom>
                <a:avLst/>
                <a:gdLst/>
                <a:ahLst/>
                <a:cxnLst/>
                <a:rect l="l" t="t" r="r" b="b"/>
                <a:pathLst>
                  <a:path w="1443" h="1460" extrusionOk="0">
                    <a:moveTo>
                      <a:pt x="30" y="1"/>
                    </a:moveTo>
                    <a:cubicBezTo>
                      <a:pt x="14" y="1"/>
                      <a:pt x="1" y="18"/>
                      <a:pt x="1" y="34"/>
                    </a:cubicBezTo>
                    <a:lnTo>
                      <a:pt x="1" y="1429"/>
                    </a:lnTo>
                    <a:cubicBezTo>
                      <a:pt x="1" y="1446"/>
                      <a:pt x="14" y="1460"/>
                      <a:pt x="30" y="1460"/>
                    </a:cubicBezTo>
                    <a:lnTo>
                      <a:pt x="1412" y="1460"/>
                    </a:lnTo>
                    <a:cubicBezTo>
                      <a:pt x="1429" y="1460"/>
                      <a:pt x="1443" y="1446"/>
                      <a:pt x="1443" y="1429"/>
                    </a:cubicBezTo>
                    <a:lnTo>
                      <a:pt x="1443" y="34"/>
                    </a:lnTo>
                    <a:cubicBezTo>
                      <a:pt x="1443" y="18"/>
                      <a:pt x="1429" y="1"/>
                      <a:pt x="1412" y="1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75" name="Google Shape;587;p30">
                <a:extLst>
                  <a:ext uri="{FF2B5EF4-FFF2-40B4-BE49-F238E27FC236}">
                    <a16:creationId xmlns:a16="http://schemas.microsoft.com/office/drawing/2014/main" id="{2EC397B1-5083-4462-7886-D29F19E736E4}"/>
                  </a:ext>
                </a:extLst>
              </p:cNvPr>
              <p:cNvGrpSpPr/>
              <p:nvPr/>
            </p:nvGrpSpPr>
            <p:grpSpPr>
              <a:xfrm>
                <a:off x="6573308" y="1225821"/>
                <a:ext cx="60908" cy="40387"/>
                <a:chOff x="6573308" y="1225821"/>
                <a:chExt cx="60908" cy="40387"/>
              </a:xfrm>
            </p:grpSpPr>
            <p:sp>
              <p:nvSpPr>
                <p:cNvPr id="90" name="Google Shape;588;p30">
                  <a:extLst>
                    <a:ext uri="{FF2B5EF4-FFF2-40B4-BE49-F238E27FC236}">
                      <a16:creationId xmlns:a16="http://schemas.microsoft.com/office/drawing/2014/main" id="{07592A69-9438-1230-2E1E-7C347E1C2C50}"/>
                    </a:ext>
                  </a:extLst>
                </p:cNvPr>
                <p:cNvSpPr/>
                <p:nvPr/>
              </p:nvSpPr>
              <p:spPr>
                <a:xfrm>
                  <a:off x="6603271" y="1232370"/>
                  <a:ext cx="30945" cy="3383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7" h="620" extrusionOk="0">
                      <a:moveTo>
                        <a:pt x="284" y="1"/>
                      </a:moveTo>
                      <a:cubicBezTo>
                        <a:pt x="127" y="1"/>
                        <a:pt x="1" y="137"/>
                        <a:pt x="1" y="311"/>
                      </a:cubicBezTo>
                      <a:cubicBezTo>
                        <a:pt x="1" y="480"/>
                        <a:pt x="127" y="620"/>
                        <a:pt x="284" y="620"/>
                      </a:cubicBezTo>
                      <a:cubicBezTo>
                        <a:pt x="440" y="620"/>
                        <a:pt x="567" y="480"/>
                        <a:pt x="567" y="311"/>
                      </a:cubicBezTo>
                      <a:cubicBezTo>
                        <a:pt x="567" y="137"/>
                        <a:pt x="440" y="1"/>
                        <a:pt x="284" y="1"/>
                      </a:cubicBezTo>
                      <a:close/>
                    </a:path>
                  </a:pathLst>
                </a:custGeom>
                <a:solidFill>
                  <a:srgbClr val="9D60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" name="Google Shape;589;p30">
                  <a:extLst>
                    <a:ext uri="{FF2B5EF4-FFF2-40B4-BE49-F238E27FC236}">
                      <a16:creationId xmlns:a16="http://schemas.microsoft.com/office/drawing/2014/main" id="{FB9A10D4-3CFD-B435-269E-0A3537D5CA06}"/>
                    </a:ext>
                  </a:extLst>
                </p:cNvPr>
                <p:cNvSpPr/>
                <p:nvPr/>
              </p:nvSpPr>
              <p:spPr>
                <a:xfrm>
                  <a:off x="6573308" y="1231442"/>
                  <a:ext cx="30891" cy="338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" h="621" extrusionOk="0">
                      <a:moveTo>
                        <a:pt x="283" y="1"/>
                      </a:moveTo>
                      <a:cubicBezTo>
                        <a:pt x="126" y="1"/>
                        <a:pt x="0" y="141"/>
                        <a:pt x="0" y="311"/>
                      </a:cubicBezTo>
                      <a:cubicBezTo>
                        <a:pt x="0" y="484"/>
                        <a:pt x="126" y="620"/>
                        <a:pt x="283" y="620"/>
                      </a:cubicBezTo>
                      <a:cubicBezTo>
                        <a:pt x="440" y="620"/>
                        <a:pt x="566" y="484"/>
                        <a:pt x="566" y="311"/>
                      </a:cubicBezTo>
                      <a:cubicBezTo>
                        <a:pt x="566" y="141"/>
                        <a:pt x="440" y="1"/>
                        <a:pt x="283" y="1"/>
                      </a:cubicBezTo>
                      <a:close/>
                    </a:path>
                  </a:pathLst>
                </a:custGeom>
                <a:solidFill>
                  <a:srgbClr val="9D60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2" name="Google Shape;590;p30">
                  <a:extLst>
                    <a:ext uri="{FF2B5EF4-FFF2-40B4-BE49-F238E27FC236}">
                      <a16:creationId xmlns:a16="http://schemas.microsoft.com/office/drawing/2014/main" id="{E47616B0-1E99-9555-74DA-06648EB47368}"/>
                    </a:ext>
                  </a:extLst>
                </p:cNvPr>
                <p:cNvSpPr/>
                <p:nvPr/>
              </p:nvSpPr>
              <p:spPr>
                <a:xfrm>
                  <a:off x="6573308" y="1225821"/>
                  <a:ext cx="60908" cy="235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6" h="431" extrusionOk="0">
                      <a:moveTo>
                        <a:pt x="60" y="1"/>
                      </a:moveTo>
                      <a:lnTo>
                        <a:pt x="0" y="414"/>
                      </a:lnTo>
                      <a:lnTo>
                        <a:pt x="1116" y="431"/>
                      </a:lnTo>
                      <a:lnTo>
                        <a:pt x="1099" y="1"/>
                      </a:lnTo>
                      <a:close/>
                    </a:path>
                  </a:pathLst>
                </a:custGeom>
                <a:solidFill>
                  <a:srgbClr val="9D603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6" name="Google Shape;591;p30">
                <a:extLst>
                  <a:ext uri="{FF2B5EF4-FFF2-40B4-BE49-F238E27FC236}">
                    <a16:creationId xmlns:a16="http://schemas.microsoft.com/office/drawing/2014/main" id="{6BAC3E3E-3CCF-896C-ADFA-86F43519CC46}"/>
                  </a:ext>
                </a:extLst>
              </p:cNvPr>
              <p:cNvSpPr/>
              <p:nvPr/>
            </p:nvSpPr>
            <p:spPr>
              <a:xfrm>
                <a:off x="6575508" y="4474636"/>
                <a:ext cx="243961" cy="94965"/>
              </a:xfrm>
              <a:custGeom>
                <a:avLst/>
                <a:gdLst/>
                <a:ahLst/>
                <a:cxnLst/>
                <a:rect l="l" t="t" r="r" b="b"/>
                <a:pathLst>
                  <a:path w="4470" h="1740" extrusionOk="0">
                    <a:moveTo>
                      <a:pt x="874" y="1"/>
                    </a:moveTo>
                    <a:cubicBezTo>
                      <a:pt x="394" y="1"/>
                      <a:pt x="1" y="390"/>
                      <a:pt x="1" y="870"/>
                    </a:cubicBezTo>
                    <a:cubicBezTo>
                      <a:pt x="1" y="1349"/>
                      <a:pt x="394" y="1739"/>
                      <a:pt x="874" y="1739"/>
                    </a:cubicBezTo>
                    <a:lnTo>
                      <a:pt x="3600" y="1739"/>
                    </a:lnTo>
                    <a:cubicBezTo>
                      <a:pt x="4077" y="1739"/>
                      <a:pt x="4470" y="1349"/>
                      <a:pt x="4470" y="870"/>
                    </a:cubicBezTo>
                    <a:cubicBezTo>
                      <a:pt x="4470" y="390"/>
                      <a:pt x="4077" y="1"/>
                      <a:pt x="3600" y="1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592;p30">
                <a:extLst>
                  <a:ext uri="{FF2B5EF4-FFF2-40B4-BE49-F238E27FC236}">
                    <a16:creationId xmlns:a16="http://schemas.microsoft.com/office/drawing/2014/main" id="{596E5DE5-9D70-F946-408D-65ABCC93C2B4}"/>
                  </a:ext>
                </a:extLst>
              </p:cNvPr>
              <p:cNvSpPr/>
              <p:nvPr/>
            </p:nvSpPr>
            <p:spPr>
              <a:xfrm>
                <a:off x="6310300" y="4474636"/>
                <a:ext cx="243743" cy="94965"/>
              </a:xfrm>
              <a:custGeom>
                <a:avLst/>
                <a:gdLst/>
                <a:ahLst/>
                <a:cxnLst/>
                <a:rect l="l" t="t" r="r" b="b"/>
                <a:pathLst>
                  <a:path w="4466" h="1740" extrusionOk="0">
                    <a:moveTo>
                      <a:pt x="869" y="1"/>
                    </a:moveTo>
                    <a:cubicBezTo>
                      <a:pt x="390" y="1"/>
                      <a:pt x="1" y="390"/>
                      <a:pt x="1" y="870"/>
                    </a:cubicBezTo>
                    <a:cubicBezTo>
                      <a:pt x="1" y="1349"/>
                      <a:pt x="390" y="1739"/>
                      <a:pt x="869" y="1739"/>
                    </a:cubicBezTo>
                    <a:lnTo>
                      <a:pt x="3597" y="1739"/>
                    </a:lnTo>
                    <a:cubicBezTo>
                      <a:pt x="4077" y="1739"/>
                      <a:pt x="4466" y="1349"/>
                      <a:pt x="4466" y="870"/>
                    </a:cubicBezTo>
                    <a:cubicBezTo>
                      <a:pt x="4466" y="390"/>
                      <a:pt x="4077" y="1"/>
                      <a:pt x="3597" y="1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593;p30">
                <a:extLst>
                  <a:ext uri="{FF2B5EF4-FFF2-40B4-BE49-F238E27FC236}">
                    <a16:creationId xmlns:a16="http://schemas.microsoft.com/office/drawing/2014/main" id="{942DB79C-20F6-251F-AF46-1E8AE2A7651D}"/>
                  </a:ext>
                </a:extLst>
              </p:cNvPr>
              <p:cNvSpPr/>
              <p:nvPr/>
            </p:nvSpPr>
            <p:spPr>
              <a:xfrm>
                <a:off x="6356091" y="1995686"/>
                <a:ext cx="184909" cy="170336"/>
              </a:xfrm>
              <a:custGeom>
                <a:avLst/>
                <a:gdLst/>
                <a:ahLst/>
                <a:cxnLst/>
                <a:rect l="l" t="t" r="r" b="b"/>
                <a:pathLst>
                  <a:path w="3388" h="3121" extrusionOk="0">
                    <a:moveTo>
                      <a:pt x="2175" y="0"/>
                    </a:moveTo>
                    <a:lnTo>
                      <a:pt x="1" y="1496"/>
                    </a:lnTo>
                    <a:cubicBezTo>
                      <a:pt x="444" y="2335"/>
                      <a:pt x="1137" y="2994"/>
                      <a:pt x="2072" y="3121"/>
                    </a:cubicBezTo>
                    <a:lnTo>
                      <a:pt x="3387" y="947"/>
                    </a:lnTo>
                    <a:lnTo>
                      <a:pt x="2175" y="0"/>
                    </a:lnTo>
                    <a:close/>
                  </a:path>
                </a:pathLst>
              </a:custGeom>
              <a:solidFill>
                <a:srgbClr val="DBE8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594;p30">
                <a:extLst>
                  <a:ext uri="{FF2B5EF4-FFF2-40B4-BE49-F238E27FC236}">
                    <a16:creationId xmlns:a16="http://schemas.microsoft.com/office/drawing/2014/main" id="{71EDC9DD-AE18-6B4F-AC50-42C97907A53F}"/>
                  </a:ext>
                </a:extLst>
              </p:cNvPr>
              <p:cNvSpPr/>
              <p:nvPr/>
            </p:nvSpPr>
            <p:spPr>
              <a:xfrm>
                <a:off x="6448599" y="1632202"/>
                <a:ext cx="370254" cy="626004"/>
              </a:xfrm>
              <a:custGeom>
                <a:avLst/>
                <a:gdLst/>
                <a:ahLst/>
                <a:cxnLst/>
                <a:rect l="l" t="t" r="r" b="b"/>
                <a:pathLst>
                  <a:path w="6784" h="11470" extrusionOk="0">
                    <a:moveTo>
                      <a:pt x="1" y="1"/>
                    </a:moveTo>
                    <a:lnTo>
                      <a:pt x="1" y="11469"/>
                    </a:lnTo>
                    <a:lnTo>
                      <a:pt x="6784" y="11469"/>
                    </a:lnTo>
                    <a:lnTo>
                      <a:pt x="6784" y="1"/>
                    </a:lnTo>
                    <a:close/>
                  </a:path>
                </a:pathLst>
              </a:custGeom>
              <a:solidFill>
                <a:srgbClr val="FFC5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595;p30">
                <a:extLst>
                  <a:ext uri="{FF2B5EF4-FFF2-40B4-BE49-F238E27FC236}">
                    <a16:creationId xmlns:a16="http://schemas.microsoft.com/office/drawing/2014/main" id="{50BAA095-F8C1-5D4B-1BEA-9C40C7D46D47}"/>
                  </a:ext>
                </a:extLst>
              </p:cNvPr>
              <p:cNvSpPr/>
              <p:nvPr/>
            </p:nvSpPr>
            <p:spPr>
              <a:xfrm>
                <a:off x="6545256" y="1594053"/>
                <a:ext cx="160021" cy="52722"/>
              </a:xfrm>
              <a:custGeom>
                <a:avLst/>
                <a:gdLst/>
                <a:ahLst/>
                <a:cxnLst/>
                <a:rect l="l" t="t" r="r" b="b"/>
                <a:pathLst>
                  <a:path w="2932" h="966" extrusionOk="0">
                    <a:moveTo>
                      <a:pt x="31" y="1"/>
                    </a:moveTo>
                    <a:cubicBezTo>
                      <a:pt x="15" y="1"/>
                      <a:pt x="1" y="14"/>
                      <a:pt x="1" y="30"/>
                    </a:cubicBezTo>
                    <a:lnTo>
                      <a:pt x="1" y="936"/>
                    </a:lnTo>
                    <a:cubicBezTo>
                      <a:pt x="1" y="953"/>
                      <a:pt x="15" y="966"/>
                      <a:pt x="31" y="966"/>
                    </a:cubicBezTo>
                    <a:lnTo>
                      <a:pt x="2902" y="966"/>
                    </a:lnTo>
                    <a:cubicBezTo>
                      <a:pt x="2918" y="966"/>
                      <a:pt x="2932" y="953"/>
                      <a:pt x="2932" y="936"/>
                    </a:cubicBezTo>
                    <a:lnTo>
                      <a:pt x="2932" y="30"/>
                    </a:lnTo>
                    <a:cubicBezTo>
                      <a:pt x="2932" y="14"/>
                      <a:pt x="2918" y="1"/>
                      <a:pt x="2902" y="1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83" name="Google Shape;596;p30">
                <a:extLst>
                  <a:ext uri="{FF2B5EF4-FFF2-40B4-BE49-F238E27FC236}">
                    <a16:creationId xmlns:a16="http://schemas.microsoft.com/office/drawing/2014/main" id="{F88DA062-6CEF-5D55-F45E-80F13D45AED4}"/>
                  </a:ext>
                </a:extLst>
              </p:cNvPr>
              <p:cNvGrpSpPr/>
              <p:nvPr/>
            </p:nvGrpSpPr>
            <p:grpSpPr>
              <a:xfrm>
                <a:off x="5997358" y="1431812"/>
                <a:ext cx="566351" cy="2035737"/>
                <a:chOff x="5997358" y="1431812"/>
                <a:chExt cx="566351" cy="2035737"/>
              </a:xfrm>
            </p:grpSpPr>
            <p:sp>
              <p:nvSpPr>
                <p:cNvPr id="85" name="Google Shape;597;p30">
                  <a:extLst>
                    <a:ext uri="{FF2B5EF4-FFF2-40B4-BE49-F238E27FC236}">
                      <a16:creationId xmlns:a16="http://schemas.microsoft.com/office/drawing/2014/main" id="{43BDFDEC-E3E7-EF55-92E2-889172FB61DD}"/>
                    </a:ext>
                  </a:extLst>
                </p:cNvPr>
                <p:cNvSpPr/>
                <p:nvPr/>
              </p:nvSpPr>
              <p:spPr>
                <a:xfrm>
                  <a:off x="6035672" y="1538439"/>
                  <a:ext cx="324518" cy="8881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46" h="16274" extrusionOk="0">
                      <a:moveTo>
                        <a:pt x="2974" y="1"/>
                      </a:moveTo>
                      <a:cubicBezTo>
                        <a:pt x="1339" y="1"/>
                        <a:pt x="1" y="1326"/>
                        <a:pt x="1" y="2951"/>
                      </a:cubicBezTo>
                      <a:lnTo>
                        <a:pt x="1" y="13324"/>
                      </a:lnTo>
                      <a:cubicBezTo>
                        <a:pt x="1" y="14949"/>
                        <a:pt x="1339" y="16274"/>
                        <a:pt x="2974" y="16274"/>
                      </a:cubicBezTo>
                      <a:cubicBezTo>
                        <a:pt x="4606" y="16274"/>
                        <a:pt x="5945" y="14949"/>
                        <a:pt x="5945" y="13324"/>
                      </a:cubicBezTo>
                      <a:lnTo>
                        <a:pt x="5945" y="2951"/>
                      </a:lnTo>
                      <a:cubicBezTo>
                        <a:pt x="5945" y="1326"/>
                        <a:pt x="4606" y="1"/>
                        <a:pt x="2974" y="1"/>
                      </a:cubicBez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grpSp>
              <p:nvGrpSpPr>
                <p:cNvPr id="86" name="Google Shape;598;p30">
                  <a:extLst>
                    <a:ext uri="{FF2B5EF4-FFF2-40B4-BE49-F238E27FC236}">
                      <a16:creationId xmlns:a16="http://schemas.microsoft.com/office/drawing/2014/main" id="{A4AC87D9-D762-E513-15DC-D4D88D1E9B93}"/>
                    </a:ext>
                  </a:extLst>
                </p:cNvPr>
                <p:cNvGrpSpPr/>
                <p:nvPr/>
              </p:nvGrpSpPr>
              <p:grpSpPr>
                <a:xfrm>
                  <a:off x="6020058" y="1431812"/>
                  <a:ext cx="528527" cy="2035737"/>
                  <a:chOff x="6020058" y="1431812"/>
                  <a:chExt cx="528527" cy="2035737"/>
                </a:xfrm>
              </p:grpSpPr>
              <p:sp>
                <p:nvSpPr>
                  <p:cNvPr id="88" name="Google Shape;599;p30">
                    <a:extLst>
                      <a:ext uri="{FF2B5EF4-FFF2-40B4-BE49-F238E27FC236}">
                        <a16:creationId xmlns:a16="http://schemas.microsoft.com/office/drawing/2014/main" id="{D5B865B8-2B03-B3E0-87BB-C0A3B4A77DB9}"/>
                      </a:ext>
                    </a:extLst>
                  </p:cNvPr>
                  <p:cNvSpPr/>
                  <p:nvPr/>
                </p:nvSpPr>
                <p:spPr>
                  <a:xfrm>
                    <a:off x="6356091" y="2022118"/>
                    <a:ext cx="192495" cy="144543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27" h="26484" extrusionOk="0">
                        <a:moveTo>
                          <a:pt x="1765" y="0"/>
                        </a:moveTo>
                        <a:cubicBezTo>
                          <a:pt x="794" y="0"/>
                          <a:pt x="1" y="793"/>
                          <a:pt x="1" y="1762"/>
                        </a:cubicBezTo>
                        <a:lnTo>
                          <a:pt x="1" y="24722"/>
                        </a:lnTo>
                        <a:cubicBezTo>
                          <a:pt x="1" y="25691"/>
                          <a:pt x="794" y="26484"/>
                          <a:pt x="1765" y="26484"/>
                        </a:cubicBezTo>
                        <a:cubicBezTo>
                          <a:pt x="2735" y="26484"/>
                          <a:pt x="3527" y="25691"/>
                          <a:pt x="3527" y="24722"/>
                        </a:cubicBezTo>
                        <a:lnTo>
                          <a:pt x="3527" y="1762"/>
                        </a:lnTo>
                        <a:cubicBezTo>
                          <a:pt x="3527" y="793"/>
                          <a:pt x="2735" y="0"/>
                          <a:pt x="1765" y="0"/>
                        </a:cubicBezTo>
                        <a:close/>
                      </a:path>
                    </a:pathLst>
                  </a:custGeom>
                  <a:solidFill>
                    <a:srgbClr val="F3F3F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89" name="Google Shape;600;p30">
                    <a:extLst>
                      <a:ext uri="{FF2B5EF4-FFF2-40B4-BE49-F238E27FC236}">
                        <a16:creationId xmlns:a16="http://schemas.microsoft.com/office/drawing/2014/main" id="{0AABE41D-AB3D-2191-AE17-AE7F7A008B24}"/>
                      </a:ext>
                    </a:extLst>
                  </p:cNvPr>
                  <p:cNvSpPr/>
                  <p:nvPr/>
                </p:nvSpPr>
                <p:spPr>
                  <a:xfrm>
                    <a:off x="6020058" y="1431812"/>
                    <a:ext cx="525254" cy="100870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624" h="18482" extrusionOk="0">
                        <a:moveTo>
                          <a:pt x="7550" y="1"/>
                        </a:moveTo>
                        <a:cubicBezTo>
                          <a:pt x="7226" y="274"/>
                          <a:pt x="6857" y="534"/>
                          <a:pt x="6438" y="760"/>
                        </a:cubicBezTo>
                        <a:cubicBezTo>
                          <a:pt x="6327" y="820"/>
                          <a:pt x="6015" y="953"/>
                          <a:pt x="5662" y="1093"/>
                        </a:cubicBezTo>
                        <a:cubicBezTo>
                          <a:pt x="5472" y="1166"/>
                          <a:pt x="5276" y="1239"/>
                          <a:pt x="5089" y="1306"/>
                        </a:cubicBezTo>
                        <a:cubicBezTo>
                          <a:pt x="4773" y="1419"/>
                          <a:pt x="4500" y="1502"/>
                          <a:pt x="4386" y="1505"/>
                        </a:cubicBezTo>
                        <a:cubicBezTo>
                          <a:pt x="3850" y="1525"/>
                          <a:pt x="3131" y="1669"/>
                          <a:pt x="2478" y="1839"/>
                        </a:cubicBezTo>
                        <a:cubicBezTo>
                          <a:pt x="2142" y="1922"/>
                          <a:pt x="1825" y="2019"/>
                          <a:pt x="1559" y="2105"/>
                        </a:cubicBezTo>
                        <a:cubicBezTo>
                          <a:pt x="1492" y="2129"/>
                          <a:pt x="1432" y="2149"/>
                          <a:pt x="1379" y="2169"/>
                        </a:cubicBezTo>
                        <a:cubicBezTo>
                          <a:pt x="1129" y="2255"/>
                          <a:pt x="903" y="2369"/>
                          <a:pt x="703" y="2512"/>
                        </a:cubicBezTo>
                        <a:cubicBezTo>
                          <a:pt x="1" y="3008"/>
                          <a:pt x="1472" y="5758"/>
                          <a:pt x="1759" y="6251"/>
                        </a:cubicBezTo>
                        <a:cubicBezTo>
                          <a:pt x="2585" y="7666"/>
                          <a:pt x="3810" y="8798"/>
                          <a:pt x="4936" y="9970"/>
                        </a:cubicBezTo>
                        <a:cubicBezTo>
                          <a:pt x="5399" y="10453"/>
                          <a:pt x="5808" y="10933"/>
                          <a:pt x="6161" y="11419"/>
                        </a:cubicBezTo>
                        <a:cubicBezTo>
                          <a:pt x="6458" y="11829"/>
                          <a:pt x="6717" y="12242"/>
                          <a:pt x="6937" y="12671"/>
                        </a:cubicBezTo>
                        <a:cubicBezTo>
                          <a:pt x="7103" y="12994"/>
                          <a:pt x="7250" y="13324"/>
                          <a:pt x="7373" y="13667"/>
                        </a:cubicBezTo>
                        <a:cubicBezTo>
                          <a:pt x="7706" y="14556"/>
                          <a:pt x="7896" y="15522"/>
                          <a:pt x="7953" y="16617"/>
                        </a:cubicBezTo>
                        <a:cubicBezTo>
                          <a:pt x="7959" y="16747"/>
                          <a:pt x="7962" y="16877"/>
                          <a:pt x="7970" y="17007"/>
                        </a:cubicBezTo>
                        <a:cubicBezTo>
                          <a:pt x="7986" y="17500"/>
                          <a:pt x="7993" y="17999"/>
                          <a:pt x="7996" y="18482"/>
                        </a:cubicBezTo>
                        <a:cubicBezTo>
                          <a:pt x="8945" y="18113"/>
                          <a:pt x="9624" y="17190"/>
                          <a:pt x="9624" y="16118"/>
                        </a:cubicBezTo>
                        <a:lnTo>
                          <a:pt x="9624" y="2495"/>
                        </a:lnTo>
                        <a:cubicBezTo>
                          <a:pt x="9624" y="1262"/>
                          <a:pt x="8729" y="224"/>
                          <a:pt x="7550" y="1"/>
                        </a:cubicBezTo>
                        <a:close/>
                      </a:path>
                    </a:pathLst>
                  </a:custGeom>
                  <a:solidFill>
                    <a:srgbClr val="F3F3F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sp>
              <p:nvSpPr>
                <p:cNvPr id="87" name="Google Shape;601;p30">
                  <a:extLst>
                    <a:ext uri="{FF2B5EF4-FFF2-40B4-BE49-F238E27FC236}">
                      <a16:creationId xmlns:a16="http://schemas.microsoft.com/office/drawing/2014/main" id="{57F4FD28-1BF9-C3BE-D309-6FE0727F1037}"/>
                    </a:ext>
                  </a:extLst>
                </p:cNvPr>
                <p:cNvSpPr/>
                <p:nvPr/>
              </p:nvSpPr>
              <p:spPr>
                <a:xfrm>
                  <a:off x="5997358" y="1995686"/>
                  <a:ext cx="566351" cy="5616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77" h="10291" extrusionOk="0">
                      <a:moveTo>
                        <a:pt x="9164" y="0"/>
                      </a:moveTo>
                      <a:lnTo>
                        <a:pt x="1915" y="4989"/>
                      </a:lnTo>
                      <a:lnTo>
                        <a:pt x="1921" y="4999"/>
                      </a:lnTo>
                      <a:cubicBezTo>
                        <a:pt x="1552" y="5175"/>
                        <a:pt x="1219" y="5435"/>
                        <a:pt x="953" y="5775"/>
                      </a:cubicBezTo>
                      <a:cubicBezTo>
                        <a:pt x="0" y="6984"/>
                        <a:pt x="220" y="8739"/>
                        <a:pt x="1439" y="9691"/>
                      </a:cubicBezTo>
                      <a:cubicBezTo>
                        <a:pt x="1954" y="10095"/>
                        <a:pt x="2566" y="10291"/>
                        <a:pt x="3172" y="10291"/>
                      </a:cubicBezTo>
                      <a:cubicBezTo>
                        <a:pt x="4000" y="10291"/>
                        <a:pt x="4817" y="9926"/>
                        <a:pt x="5365" y="9228"/>
                      </a:cubicBezTo>
                      <a:cubicBezTo>
                        <a:pt x="5505" y="9055"/>
                        <a:pt x="5614" y="8865"/>
                        <a:pt x="5701" y="8672"/>
                      </a:cubicBezTo>
                      <a:lnTo>
                        <a:pt x="10376" y="947"/>
                      </a:lnTo>
                      <a:lnTo>
                        <a:pt x="9164" y="0"/>
                      </a:lnTo>
                      <a:close/>
                    </a:path>
                  </a:pathLst>
                </a:custGeom>
                <a:solidFill>
                  <a:srgbClr val="CCCCC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84" name="Google Shape;602;p30">
                <a:extLst>
                  <a:ext uri="{FF2B5EF4-FFF2-40B4-BE49-F238E27FC236}">
                    <a16:creationId xmlns:a16="http://schemas.microsoft.com/office/drawing/2014/main" id="{AB0C5B51-B3E4-33EF-99E4-C526BC20B89E}"/>
                  </a:ext>
                </a:extLst>
              </p:cNvPr>
              <p:cNvSpPr/>
              <p:nvPr/>
            </p:nvSpPr>
            <p:spPr>
              <a:xfrm>
                <a:off x="6495485" y="1732662"/>
                <a:ext cx="261208" cy="313329"/>
              </a:xfrm>
              <a:custGeom>
                <a:avLst/>
                <a:gdLst/>
                <a:ahLst/>
                <a:cxnLst/>
                <a:rect l="l" t="t" r="r" b="b"/>
                <a:pathLst>
                  <a:path w="4786" h="5741" extrusionOk="0">
                    <a:moveTo>
                      <a:pt x="3986" y="0"/>
                    </a:moveTo>
                    <a:lnTo>
                      <a:pt x="1888" y="1345"/>
                    </a:lnTo>
                    <a:lnTo>
                      <a:pt x="1" y="4966"/>
                    </a:lnTo>
                    <a:lnTo>
                      <a:pt x="1149" y="5741"/>
                    </a:lnTo>
                    <a:lnTo>
                      <a:pt x="3487" y="4692"/>
                    </a:lnTo>
                    <a:lnTo>
                      <a:pt x="4733" y="2648"/>
                    </a:lnTo>
                    <a:lnTo>
                      <a:pt x="4230" y="2438"/>
                    </a:lnTo>
                    <a:lnTo>
                      <a:pt x="3327" y="3780"/>
                    </a:lnTo>
                    <a:lnTo>
                      <a:pt x="2372" y="4399"/>
                    </a:lnTo>
                    <a:lnTo>
                      <a:pt x="2372" y="4399"/>
                    </a:lnTo>
                    <a:lnTo>
                      <a:pt x="3111" y="2458"/>
                    </a:lnTo>
                    <a:lnTo>
                      <a:pt x="4785" y="603"/>
                    </a:lnTo>
                    <a:lnTo>
                      <a:pt x="3986" y="0"/>
                    </a:lnTo>
                    <a:close/>
                  </a:path>
                </a:pathLst>
              </a:custGeom>
              <a:solidFill>
                <a:srgbClr val="8C50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roup 123">
            <a:extLst>
              <a:ext uri="{FF2B5EF4-FFF2-40B4-BE49-F238E27FC236}">
                <a16:creationId xmlns:a16="http://schemas.microsoft.com/office/drawing/2014/main" id="{33E1ADB1-0B4E-9D3C-C0C6-29F39EE92909}"/>
              </a:ext>
            </a:extLst>
          </p:cNvPr>
          <p:cNvGrpSpPr/>
          <p:nvPr/>
        </p:nvGrpSpPr>
        <p:grpSpPr>
          <a:xfrm>
            <a:off x="6280146" y="1171436"/>
            <a:ext cx="4198224" cy="2501564"/>
            <a:chOff x="5927721" y="1500920"/>
            <a:chExt cx="3489336" cy="2025225"/>
          </a:xfrm>
        </p:grpSpPr>
        <p:sp>
          <p:nvSpPr>
            <p:cNvPr id="69" name="Shape">
              <a:extLst>
                <a:ext uri="{FF2B5EF4-FFF2-40B4-BE49-F238E27FC236}">
                  <a16:creationId xmlns:a16="http://schemas.microsoft.com/office/drawing/2014/main" id="{1E246ED5-E793-CC8C-D1D6-4BCB1BE48D04}"/>
                </a:ext>
              </a:extLst>
            </p:cNvPr>
            <p:cNvSpPr/>
            <p:nvPr/>
          </p:nvSpPr>
          <p:spPr>
            <a:xfrm>
              <a:off x="5927721" y="1765101"/>
              <a:ext cx="3225196" cy="1761044"/>
            </a:xfrm>
            <a:custGeom>
              <a:avLst/>
              <a:gdLst/>
              <a:ahLst/>
              <a:cxnLst/>
              <a:rect l="0" t="0" r="0" b="0"/>
              <a:pathLst>
                <a:path w="8601684" h="4696117">
                  <a:moveTo>
                    <a:pt x="7559078" y="0"/>
                  </a:moveTo>
                  <a:lnTo>
                    <a:pt x="1016000" y="0"/>
                  </a:lnTo>
                  <a:cubicBezTo>
                    <a:pt x="454875" y="0"/>
                    <a:pt x="0" y="454875"/>
                    <a:pt x="0" y="1016000"/>
                  </a:cubicBezTo>
                  <a:lnTo>
                    <a:pt x="0" y="4696117"/>
                  </a:lnTo>
                  <a:lnTo>
                    <a:pt x="7585684" y="4696117"/>
                  </a:lnTo>
                  <a:cubicBezTo>
                    <a:pt x="8146796" y="4696117"/>
                    <a:pt x="8601684" y="4241253"/>
                    <a:pt x="8601684" y="3680117"/>
                  </a:cubicBezTo>
                  <a:lnTo>
                    <a:pt x="8601684" y="1042606"/>
                  </a:lnTo>
                  <a:cubicBezTo>
                    <a:pt x="8025866" y="1042606"/>
                    <a:pt x="7559078" y="575818"/>
                    <a:pt x="7559078" y="0"/>
                  </a:cubicBezTo>
                  <a:close/>
                </a:path>
              </a:pathLst>
            </a:custGeom>
            <a:solidFill>
              <a:srgbClr val="FF5B94">
                <a:alpha val="99000"/>
              </a:srgbClr>
            </a:solidFill>
            <a:ln w="12700" cmpd="sng">
              <a:noFill/>
              <a:prstDash val="solid"/>
            </a:ln>
          </p:spPr>
          <p:txBody>
            <a:bodyPr wrap="square" anchor="ctr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172144"/>
                </a:solidFill>
                <a:effectLst/>
                <a:uLnTx/>
                <a:uFillTx/>
                <a:latin typeface="Lato" panose="020F0502020204030203" pitchFamily="34" charset="0"/>
              </a:endParaRPr>
            </a:p>
          </p:txBody>
        </p:sp>
        <p:grpSp>
          <p:nvGrpSpPr>
            <p:cNvPr id="103" name="Graphic 27">
              <a:extLst>
                <a:ext uri="{FF2B5EF4-FFF2-40B4-BE49-F238E27FC236}">
                  <a16:creationId xmlns:a16="http://schemas.microsoft.com/office/drawing/2014/main" id="{CABB8B9C-8FB7-E82D-8A66-8BD5D66A2ACF}"/>
                </a:ext>
              </a:extLst>
            </p:cNvPr>
            <p:cNvGrpSpPr/>
            <p:nvPr/>
          </p:nvGrpSpPr>
          <p:grpSpPr>
            <a:xfrm>
              <a:off x="6189531" y="1950461"/>
              <a:ext cx="541267" cy="504476"/>
              <a:chOff x="714914" y="2257259"/>
              <a:chExt cx="541267" cy="504476"/>
            </a:xfrm>
            <a:solidFill>
              <a:schemeClr val="bg1"/>
            </a:solidFill>
          </p:grpSpPr>
          <p:sp>
            <p:nvSpPr>
              <p:cNvPr id="104" name="Freeform: Shape 2061">
                <a:extLst>
                  <a:ext uri="{FF2B5EF4-FFF2-40B4-BE49-F238E27FC236}">
                    <a16:creationId xmlns:a16="http://schemas.microsoft.com/office/drawing/2014/main" id="{D811D662-FC9C-BD9B-FE10-ACA8ACE7A75C}"/>
                  </a:ext>
                </a:extLst>
              </p:cNvPr>
              <p:cNvSpPr/>
              <p:nvPr/>
            </p:nvSpPr>
            <p:spPr>
              <a:xfrm>
                <a:off x="772350" y="2257259"/>
                <a:ext cx="107842" cy="107842"/>
              </a:xfrm>
              <a:custGeom>
                <a:avLst/>
                <a:gdLst>
                  <a:gd name="connsiteX0" fmla="*/ 53950 w 107842"/>
                  <a:gd name="connsiteY0" fmla="*/ 107842 h 107842"/>
                  <a:gd name="connsiteX1" fmla="*/ 107842 w 107842"/>
                  <a:gd name="connsiteY1" fmla="*/ 53892 h 107842"/>
                  <a:gd name="connsiteX2" fmla="*/ 53892 w 107842"/>
                  <a:gd name="connsiteY2" fmla="*/ 0 h 107842"/>
                  <a:gd name="connsiteX3" fmla="*/ 0 w 107842"/>
                  <a:gd name="connsiteY3" fmla="*/ 53892 h 107842"/>
                  <a:gd name="connsiteX4" fmla="*/ 53950 w 107842"/>
                  <a:gd name="connsiteY4" fmla="*/ 107842 h 107842"/>
                  <a:gd name="connsiteX5" fmla="*/ 53950 w 107842"/>
                  <a:gd name="connsiteY5" fmla="*/ 11401 h 107842"/>
                  <a:gd name="connsiteX6" fmla="*/ 96412 w 107842"/>
                  <a:gd name="connsiteY6" fmla="*/ 53921 h 107842"/>
                  <a:gd name="connsiteX7" fmla="*/ 53892 w 107842"/>
                  <a:gd name="connsiteY7" fmla="*/ 96383 h 107842"/>
                  <a:gd name="connsiteX8" fmla="*/ 11430 w 107842"/>
                  <a:gd name="connsiteY8" fmla="*/ 53892 h 107842"/>
                  <a:gd name="connsiteX9" fmla="*/ 53950 w 107842"/>
                  <a:gd name="connsiteY9" fmla="*/ 11401 h 107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07842" h="107842">
                    <a:moveTo>
                      <a:pt x="53950" y="107842"/>
                    </a:moveTo>
                    <a:cubicBezTo>
                      <a:pt x="83729" y="107826"/>
                      <a:pt x="107858" y="83672"/>
                      <a:pt x="107842" y="53892"/>
                    </a:cubicBezTo>
                    <a:cubicBezTo>
                      <a:pt x="107826" y="24113"/>
                      <a:pt x="83672" y="-16"/>
                      <a:pt x="53892" y="0"/>
                    </a:cubicBezTo>
                    <a:cubicBezTo>
                      <a:pt x="24135" y="16"/>
                      <a:pt x="16" y="24135"/>
                      <a:pt x="0" y="53892"/>
                    </a:cubicBezTo>
                    <a:cubicBezTo>
                      <a:pt x="32" y="83675"/>
                      <a:pt x="24167" y="107811"/>
                      <a:pt x="53950" y="107842"/>
                    </a:cubicBezTo>
                    <a:close/>
                    <a:moveTo>
                      <a:pt x="53950" y="11401"/>
                    </a:moveTo>
                    <a:cubicBezTo>
                      <a:pt x="77417" y="11417"/>
                      <a:pt x="96428" y="30454"/>
                      <a:pt x="96412" y="53921"/>
                    </a:cubicBezTo>
                    <a:cubicBezTo>
                      <a:pt x="96396" y="77388"/>
                      <a:pt x="77360" y="96399"/>
                      <a:pt x="53892" y="96383"/>
                    </a:cubicBezTo>
                    <a:cubicBezTo>
                      <a:pt x="30436" y="96368"/>
                      <a:pt x="11430" y="77348"/>
                      <a:pt x="11430" y="53892"/>
                    </a:cubicBezTo>
                    <a:cubicBezTo>
                      <a:pt x="11461" y="30427"/>
                      <a:pt x="30484" y="11417"/>
                      <a:pt x="53950" y="11401"/>
                    </a:cubicBez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latin typeface="Lato" panose="020F0502020204030203" pitchFamily="34" charset="0"/>
                </a:endParaRPr>
              </a:p>
            </p:txBody>
          </p:sp>
          <p:sp>
            <p:nvSpPr>
              <p:cNvPr id="105" name="Freeform: Shape 2062">
                <a:extLst>
                  <a:ext uri="{FF2B5EF4-FFF2-40B4-BE49-F238E27FC236}">
                    <a16:creationId xmlns:a16="http://schemas.microsoft.com/office/drawing/2014/main" id="{E84E1D45-ADC4-EADE-9153-D20C94BD9D14}"/>
                  </a:ext>
                </a:extLst>
              </p:cNvPr>
              <p:cNvSpPr/>
              <p:nvPr/>
            </p:nvSpPr>
            <p:spPr>
              <a:xfrm>
                <a:off x="803154" y="2399620"/>
                <a:ext cx="44719" cy="111442"/>
              </a:xfrm>
              <a:custGeom>
                <a:avLst/>
                <a:gdLst>
                  <a:gd name="connsiteX0" fmla="*/ 22346 w 44719"/>
                  <a:gd name="connsiteY0" fmla="*/ 111442 h 111442"/>
                  <a:gd name="connsiteX1" fmla="*/ 0 w 44719"/>
                  <a:gd name="connsiteY1" fmla="*/ 93383 h 111442"/>
                  <a:gd name="connsiteX2" fmla="*/ 10716 w 44719"/>
                  <a:gd name="connsiteY2" fmla="*/ 0 h 111442"/>
                  <a:gd name="connsiteX3" fmla="*/ 33976 w 44719"/>
                  <a:gd name="connsiteY3" fmla="*/ 0 h 111442"/>
                  <a:gd name="connsiteX4" fmla="*/ 44720 w 44719"/>
                  <a:gd name="connsiteY4" fmla="*/ 93383 h 111442"/>
                  <a:gd name="connsiteX5" fmla="*/ 12059 w 44719"/>
                  <a:gd name="connsiteY5" fmla="*/ 88583 h 111442"/>
                  <a:gd name="connsiteX6" fmla="*/ 22346 w 44719"/>
                  <a:gd name="connsiteY6" fmla="*/ 96755 h 111442"/>
                  <a:gd name="connsiteX7" fmla="*/ 32633 w 44719"/>
                  <a:gd name="connsiteY7" fmla="*/ 88440 h 111442"/>
                  <a:gd name="connsiteX8" fmla="*/ 23774 w 44719"/>
                  <a:gd name="connsiteY8" fmla="*/ 11430 h 111442"/>
                  <a:gd name="connsiteX9" fmla="*/ 20917 w 44719"/>
                  <a:gd name="connsiteY9" fmla="*/ 11430 h 111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719" h="111442">
                    <a:moveTo>
                      <a:pt x="22346" y="111442"/>
                    </a:moveTo>
                    <a:lnTo>
                      <a:pt x="0" y="93383"/>
                    </a:lnTo>
                    <a:lnTo>
                      <a:pt x="10716" y="0"/>
                    </a:lnTo>
                    <a:lnTo>
                      <a:pt x="33976" y="0"/>
                    </a:lnTo>
                    <a:lnTo>
                      <a:pt x="44720" y="93383"/>
                    </a:lnTo>
                    <a:close/>
                    <a:moveTo>
                      <a:pt x="12059" y="88583"/>
                    </a:moveTo>
                    <a:lnTo>
                      <a:pt x="22346" y="96755"/>
                    </a:lnTo>
                    <a:lnTo>
                      <a:pt x="32633" y="88440"/>
                    </a:lnTo>
                    <a:lnTo>
                      <a:pt x="23774" y="11430"/>
                    </a:lnTo>
                    <a:lnTo>
                      <a:pt x="20917" y="11430"/>
                    </a:ln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latin typeface="Lato" panose="020F0502020204030203" pitchFamily="34" charset="0"/>
                </a:endParaRPr>
              </a:p>
            </p:txBody>
          </p:sp>
          <p:sp>
            <p:nvSpPr>
              <p:cNvPr id="106" name="Freeform: Shape 2063">
                <a:extLst>
                  <a:ext uri="{FF2B5EF4-FFF2-40B4-BE49-F238E27FC236}">
                    <a16:creationId xmlns:a16="http://schemas.microsoft.com/office/drawing/2014/main" id="{2EED4CF6-CC2C-D01A-22F7-1F32C6C014E6}"/>
                  </a:ext>
                </a:extLst>
              </p:cNvPr>
              <p:cNvSpPr/>
              <p:nvPr/>
            </p:nvSpPr>
            <p:spPr>
              <a:xfrm>
                <a:off x="714914" y="2376131"/>
                <a:ext cx="227457" cy="228963"/>
              </a:xfrm>
              <a:custGeom>
                <a:avLst/>
                <a:gdLst>
                  <a:gd name="connsiteX0" fmla="*/ 227343 w 227457"/>
                  <a:gd name="connsiteY0" fmla="*/ 65923 h 228963"/>
                  <a:gd name="connsiteX1" fmla="*/ 161420 w 227457"/>
                  <a:gd name="connsiteY1" fmla="*/ 0 h 228963"/>
                  <a:gd name="connsiteX2" fmla="*/ 65923 w 227457"/>
                  <a:gd name="connsiteY2" fmla="*/ 0 h 228963"/>
                  <a:gd name="connsiteX3" fmla="*/ 0 w 227457"/>
                  <a:gd name="connsiteY3" fmla="*/ 65923 h 228963"/>
                  <a:gd name="connsiteX4" fmla="*/ 0 w 227457"/>
                  <a:gd name="connsiteY4" fmla="*/ 171107 h 228963"/>
                  <a:gd name="connsiteX5" fmla="*/ 0 w 227457"/>
                  <a:gd name="connsiteY5" fmla="*/ 171107 h 228963"/>
                  <a:gd name="connsiteX6" fmla="*/ 0 w 227457"/>
                  <a:gd name="connsiteY6" fmla="*/ 198768 h 228963"/>
                  <a:gd name="connsiteX7" fmla="*/ 29756 w 227457"/>
                  <a:gd name="connsiteY7" fmla="*/ 228790 h 228963"/>
                  <a:gd name="connsiteX8" fmla="*/ 48578 w 227457"/>
                  <a:gd name="connsiteY8" fmla="*/ 222228 h 228963"/>
                  <a:gd name="connsiteX9" fmla="*/ 48578 w 227457"/>
                  <a:gd name="connsiteY9" fmla="*/ 228857 h 228963"/>
                  <a:gd name="connsiteX10" fmla="*/ 178880 w 227457"/>
                  <a:gd name="connsiteY10" fmla="*/ 228857 h 228963"/>
                  <a:gd name="connsiteX11" fmla="*/ 178880 w 227457"/>
                  <a:gd name="connsiteY11" fmla="*/ 222399 h 228963"/>
                  <a:gd name="connsiteX12" fmla="*/ 220895 w 227457"/>
                  <a:gd name="connsiteY12" fmla="*/ 217761 h 228963"/>
                  <a:gd name="connsiteX13" fmla="*/ 227457 w 227457"/>
                  <a:gd name="connsiteY13" fmla="*/ 198939 h 228963"/>
                  <a:gd name="connsiteX14" fmla="*/ 227457 w 227457"/>
                  <a:gd name="connsiteY14" fmla="*/ 171593 h 228963"/>
                  <a:gd name="connsiteX15" fmla="*/ 227457 w 227457"/>
                  <a:gd name="connsiteY15" fmla="*/ 171593 h 228963"/>
                  <a:gd name="connsiteX16" fmla="*/ 125730 w 227457"/>
                  <a:gd name="connsiteY16" fmla="*/ 11430 h 228963"/>
                  <a:gd name="connsiteX17" fmla="*/ 114615 w 227457"/>
                  <a:gd name="connsiteY17" fmla="*/ 23546 h 228963"/>
                  <a:gd name="connsiteX18" fmla="*/ 106699 w 227457"/>
                  <a:gd name="connsiteY18" fmla="*/ 23546 h 228963"/>
                  <a:gd name="connsiteX19" fmla="*/ 96298 w 227457"/>
                  <a:gd name="connsiteY19" fmla="*/ 11430 h 228963"/>
                  <a:gd name="connsiteX20" fmla="*/ 48349 w 227457"/>
                  <a:gd name="connsiteY20" fmla="*/ 198796 h 228963"/>
                  <a:gd name="connsiteX21" fmla="*/ 29861 w 227457"/>
                  <a:gd name="connsiteY21" fmla="*/ 217284 h 228963"/>
                  <a:gd name="connsiteX22" fmla="*/ 29861 w 227457"/>
                  <a:gd name="connsiteY22" fmla="*/ 217284 h 228963"/>
                  <a:gd name="connsiteX23" fmla="*/ 11373 w 227457"/>
                  <a:gd name="connsiteY23" fmla="*/ 198796 h 228963"/>
                  <a:gd name="connsiteX24" fmla="*/ 11373 w 227457"/>
                  <a:gd name="connsiteY24" fmla="*/ 198768 h 228963"/>
                  <a:gd name="connsiteX25" fmla="*/ 11373 w 227457"/>
                  <a:gd name="connsiteY25" fmla="*/ 179851 h 228963"/>
                  <a:gd name="connsiteX26" fmla="*/ 48521 w 227457"/>
                  <a:gd name="connsiteY26" fmla="*/ 179851 h 228963"/>
                  <a:gd name="connsiteX27" fmla="*/ 167450 w 227457"/>
                  <a:gd name="connsiteY27" fmla="*/ 88954 h 228963"/>
                  <a:gd name="connsiteX28" fmla="*/ 167450 w 227457"/>
                  <a:gd name="connsiteY28" fmla="*/ 217541 h 228963"/>
                  <a:gd name="connsiteX29" fmla="*/ 59865 w 227457"/>
                  <a:gd name="connsiteY29" fmla="*/ 217541 h 228963"/>
                  <a:gd name="connsiteX30" fmla="*/ 59865 w 227457"/>
                  <a:gd name="connsiteY30" fmla="*/ 88954 h 228963"/>
                  <a:gd name="connsiteX31" fmla="*/ 48435 w 227457"/>
                  <a:gd name="connsiteY31" fmla="*/ 88954 h 228963"/>
                  <a:gd name="connsiteX32" fmla="*/ 48435 w 227457"/>
                  <a:gd name="connsiteY32" fmla="*/ 168478 h 228963"/>
                  <a:gd name="connsiteX33" fmla="*/ 11287 w 227457"/>
                  <a:gd name="connsiteY33" fmla="*/ 168478 h 228963"/>
                  <a:gd name="connsiteX34" fmla="*/ 11287 w 227457"/>
                  <a:gd name="connsiteY34" fmla="*/ 65923 h 228963"/>
                  <a:gd name="connsiteX35" fmla="*/ 65894 w 227457"/>
                  <a:gd name="connsiteY35" fmla="*/ 11430 h 228963"/>
                  <a:gd name="connsiteX36" fmla="*/ 65923 w 227457"/>
                  <a:gd name="connsiteY36" fmla="*/ 11430 h 228963"/>
                  <a:gd name="connsiteX37" fmla="*/ 81382 w 227457"/>
                  <a:gd name="connsiteY37" fmla="*/ 11430 h 228963"/>
                  <a:gd name="connsiteX38" fmla="*/ 101384 w 227457"/>
                  <a:gd name="connsiteY38" fmla="*/ 34976 h 228963"/>
                  <a:gd name="connsiteX39" fmla="*/ 119587 w 227457"/>
                  <a:gd name="connsiteY39" fmla="*/ 34976 h 228963"/>
                  <a:gd name="connsiteX40" fmla="*/ 141218 w 227457"/>
                  <a:gd name="connsiteY40" fmla="*/ 11430 h 228963"/>
                  <a:gd name="connsiteX41" fmla="*/ 161363 w 227457"/>
                  <a:gd name="connsiteY41" fmla="*/ 11430 h 228963"/>
                  <a:gd name="connsiteX42" fmla="*/ 215856 w 227457"/>
                  <a:gd name="connsiteY42" fmla="*/ 65923 h 228963"/>
                  <a:gd name="connsiteX43" fmla="*/ 215856 w 227457"/>
                  <a:gd name="connsiteY43" fmla="*/ 168593 h 228963"/>
                  <a:gd name="connsiteX44" fmla="*/ 178708 w 227457"/>
                  <a:gd name="connsiteY44" fmla="*/ 168593 h 228963"/>
                  <a:gd name="connsiteX45" fmla="*/ 178708 w 227457"/>
                  <a:gd name="connsiteY45" fmla="*/ 88954 h 228963"/>
                  <a:gd name="connsiteX46" fmla="*/ 216027 w 227457"/>
                  <a:gd name="connsiteY46" fmla="*/ 198911 h 228963"/>
                  <a:gd name="connsiteX47" fmla="*/ 197539 w 227457"/>
                  <a:gd name="connsiteY47" fmla="*/ 217399 h 228963"/>
                  <a:gd name="connsiteX48" fmla="*/ 179051 w 227457"/>
                  <a:gd name="connsiteY48" fmla="*/ 198911 h 228963"/>
                  <a:gd name="connsiteX49" fmla="*/ 179051 w 227457"/>
                  <a:gd name="connsiteY49" fmla="*/ 180023 h 228963"/>
                  <a:gd name="connsiteX50" fmla="*/ 215999 w 227457"/>
                  <a:gd name="connsiteY50" fmla="*/ 180023 h 228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227457" h="228963">
                    <a:moveTo>
                      <a:pt x="227343" y="65923"/>
                    </a:moveTo>
                    <a:cubicBezTo>
                      <a:pt x="227296" y="29534"/>
                      <a:pt x="197809" y="47"/>
                      <a:pt x="161420" y="0"/>
                    </a:cubicBezTo>
                    <a:lnTo>
                      <a:pt x="65923" y="0"/>
                    </a:lnTo>
                    <a:cubicBezTo>
                      <a:pt x="29534" y="47"/>
                      <a:pt x="48" y="29534"/>
                      <a:pt x="0" y="65923"/>
                    </a:cubicBezTo>
                    <a:lnTo>
                      <a:pt x="0" y="171107"/>
                    </a:lnTo>
                    <a:lnTo>
                      <a:pt x="0" y="171107"/>
                    </a:lnTo>
                    <a:lnTo>
                      <a:pt x="0" y="198768"/>
                    </a:lnTo>
                    <a:cubicBezTo>
                      <a:pt x="-73" y="215275"/>
                      <a:pt x="13249" y="228717"/>
                      <a:pt x="29756" y="228790"/>
                    </a:cubicBezTo>
                    <a:cubicBezTo>
                      <a:pt x="36596" y="228821"/>
                      <a:pt x="43240" y="226505"/>
                      <a:pt x="48578" y="222228"/>
                    </a:cubicBezTo>
                    <a:lnTo>
                      <a:pt x="48578" y="228857"/>
                    </a:lnTo>
                    <a:lnTo>
                      <a:pt x="178880" y="228857"/>
                    </a:lnTo>
                    <a:lnTo>
                      <a:pt x="178880" y="222399"/>
                    </a:lnTo>
                    <a:cubicBezTo>
                      <a:pt x="191763" y="232721"/>
                      <a:pt x="210573" y="230644"/>
                      <a:pt x="220895" y="217761"/>
                    </a:cubicBezTo>
                    <a:cubicBezTo>
                      <a:pt x="225171" y="212423"/>
                      <a:pt x="227488" y="205779"/>
                      <a:pt x="227457" y="198939"/>
                    </a:cubicBezTo>
                    <a:lnTo>
                      <a:pt x="227457" y="171593"/>
                    </a:lnTo>
                    <a:lnTo>
                      <a:pt x="227457" y="171593"/>
                    </a:lnTo>
                    <a:close/>
                    <a:moveTo>
                      <a:pt x="125730" y="11430"/>
                    </a:moveTo>
                    <a:lnTo>
                      <a:pt x="114615" y="23546"/>
                    </a:lnTo>
                    <a:lnTo>
                      <a:pt x="106699" y="23546"/>
                    </a:lnTo>
                    <a:lnTo>
                      <a:pt x="96298" y="11430"/>
                    </a:lnTo>
                    <a:close/>
                    <a:moveTo>
                      <a:pt x="48349" y="198796"/>
                    </a:moveTo>
                    <a:cubicBezTo>
                      <a:pt x="48333" y="209000"/>
                      <a:pt x="40065" y="217269"/>
                      <a:pt x="29861" y="217284"/>
                    </a:cubicBezTo>
                    <a:lnTo>
                      <a:pt x="29861" y="217284"/>
                    </a:lnTo>
                    <a:cubicBezTo>
                      <a:pt x="19651" y="217284"/>
                      <a:pt x="11373" y="209007"/>
                      <a:pt x="11373" y="198796"/>
                    </a:cubicBezTo>
                    <a:cubicBezTo>
                      <a:pt x="11373" y="198787"/>
                      <a:pt x="11373" y="198777"/>
                      <a:pt x="11373" y="198768"/>
                    </a:cubicBezTo>
                    <a:lnTo>
                      <a:pt x="11373" y="179851"/>
                    </a:lnTo>
                    <a:lnTo>
                      <a:pt x="48521" y="179851"/>
                    </a:lnTo>
                    <a:close/>
                    <a:moveTo>
                      <a:pt x="167450" y="88954"/>
                    </a:moveTo>
                    <a:lnTo>
                      <a:pt x="167450" y="217541"/>
                    </a:lnTo>
                    <a:lnTo>
                      <a:pt x="59865" y="217541"/>
                    </a:lnTo>
                    <a:lnTo>
                      <a:pt x="59865" y="88954"/>
                    </a:lnTo>
                    <a:lnTo>
                      <a:pt x="48435" y="88954"/>
                    </a:lnTo>
                    <a:lnTo>
                      <a:pt x="48435" y="168478"/>
                    </a:lnTo>
                    <a:lnTo>
                      <a:pt x="11287" y="168478"/>
                    </a:lnTo>
                    <a:lnTo>
                      <a:pt x="11287" y="65923"/>
                    </a:lnTo>
                    <a:cubicBezTo>
                      <a:pt x="11319" y="35796"/>
                      <a:pt x="35767" y="11398"/>
                      <a:pt x="65894" y="11430"/>
                    </a:cubicBezTo>
                    <a:cubicBezTo>
                      <a:pt x="65904" y="11430"/>
                      <a:pt x="65913" y="11430"/>
                      <a:pt x="65923" y="11430"/>
                    </a:cubicBezTo>
                    <a:lnTo>
                      <a:pt x="81382" y="11430"/>
                    </a:lnTo>
                    <a:lnTo>
                      <a:pt x="101384" y="34976"/>
                    </a:lnTo>
                    <a:lnTo>
                      <a:pt x="119587" y="34976"/>
                    </a:lnTo>
                    <a:lnTo>
                      <a:pt x="141218" y="11430"/>
                    </a:lnTo>
                    <a:lnTo>
                      <a:pt x="161363" y="11430"/>
                    </a:lnTo>
                    <a:cubicBezTo>
                      <a:pt x="191446" y="11462"/>
                      <a:pt x="215824" y="35840"/>
                      <a:pt x="215856" y="65923"/>
                    </a:cubicBezTo>
                    <a:lnTo>
                      <a:pt x="215856" y="168593"/>
                    </a:lnTo>
                    <a:lnTo>
                      <a:pt x="178708" y="168593"/>
                    </a:lnTo>
                    <a:lnTo>
                      <a:pt x="178708" y="88954"/>
                    </a:lnTo>
                    <a:close/>
                    <a:moveTo>
                      <a:pt x="216027" y="198911"/>
                    </a:moveTo>
                    <a:cubicBezTo>
                      <a:pt x="216027" y="209121"/>
                      <a:pt x="207750" y="217399"/>
                      <a:pt x="197539" y="217399"/>
                    </a:cubicBezTo>
                    <a:cubicBezTo>
                      <a:pt x="187329" y="217399"/>
                      <a:pt x="179051" y="209121"/>
                      <a:pt x="179051" y="198911"/>
                    </a:cubicBezTo>
                    <a:lnTo>
                      <a:pt x="179051" y="180023"/>
                    </a:lnTo>
                    <a:lnTo>
                      <a:pt x="215999" y="180023"/>
                    </a:ln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latin typeface="Lato" panose="020F0502020204030203" pitchFamily="34" charset="0"/>
                </a:endParaRPr>
              </a:p>
            </p:txBody>
          </p:sp>
          <p:sp>
            <p:nvSpPr>
              <p:cNvPr id="107" name="Freeform: Shape 2064">
                <a:extLst>
                  <a:ext uri="{FF2B5EF4-FFF2-40B4-BE49-F238E27FC236}">
                    <a16:creationId xmlns:a16="http://schemas.microsoft.com/office/drawing/2014/main" id="{571FCFC0-8369-D0C2-B91C-14F4B4478099}"/>
                  </a:ext>
                </a:extLst>
              </p:cNvPr>
              <p:cNvSpPr/>
              <p:nvPr/>
            </p:nvSpPr>
            <p:spPr>
              <a:xfrm>
                <a:off x="1086275" y="2414079"/>
                <a:ext cx="107842" cy="107842"/>
              </a:xfrm>
              <a:custGeom>
                <a:avLst/>
                <a:gdLst>
                  <a:gd name="connsiteX0" fmla="*/ 53950 w 107842"/>
                  <a:gd name="connsiteY0" fmla="*/ 107842 h 107842"/>
                  <a:gd name="connsiteX1" fmla="*/ 0 w 107842"/>
                  <a:gd name="connsiteY1" fmla="*/ 53950 h 107842"/>
                  <a:gd name="connsiteX2" fmla="*/ 53892 w 107842"/>
                  <a:gd name="connsiteY2" fmla="*/ 0 h 107842"/>
                  <a:gd name="connsiteX3" fmla="*/ 107842 w 107842"/>
                  <a:gd name="connsiteY3" fmla="*/ 53892 h 107842"/>
                  <a:gd name="connsiteX4" fmla="*/ 107842 w 107842"/>
                  <a:gd name="connsiteY4" fmla="*/ 53921 h 107842"/>
                  <a:gd name="connsiteX5" fmla="*/ 53950 w 107842"/>
                  <a:gd name="connsiteY5" fmla="*/ 107842 h 107842"/>
                  <a:gd name="connsiteX6" fmla="*/ 53950 w 107842"/>
                  <a:gd name="connsiteY6" fmla="*/ 11401 h 107842"/>
                  <a:gd name="connsiteX7" fmla="*/ 11430 w 107842"/>
                  <a:gd name="connsiteY7" fmla="*/ 53864 h 107842"/>
                  <a:gd name="connsiteX8" fmla="*/ 53893 w 107842"/>
                  <a:gd name="connsiteY8" fmla="*/ 96383 h 107842"/>
                  <a:gd name="connsiteX9" fmla="*/ 96412 w 107842"/>
                  <a:gd name="connsiteY9" fmla="*/ 53921 h 107842"/>
                  <a:gd name="connsiteX10" fmla="*/ 53950 w 107842"/>
                  <a:gd name="connsiteY10" fmla="*/ 11401 h 1078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7842" h="107842">
                    <a:moveTo>
                      <a:pt x="53950" y="107842"/>
                    </a:moveTo>
                    <a:cubicBezTo>
                      <a:pt x="24170" y="107858"/>
                      <a:pt x="16" y="83729"/>
                      <a:pt x="0" y="53950"/>
                    </a:cubicBezTo>
                    <a:cubicBezTo>
                      <a:pt x="-16" y="24170"/>
                      <a:pt x="24113" y="16"/>
                      <a:pt x="53892" y="0"/>
                    </a:cubicBezTo>
                    <a:cubicBezTo>
                      <a:pt x="83672" y="-16"/>
                      <a:pt x="107826" y="24113"/>
                      <a:pt x="107842" y="53892"/>
                    </a:cubicBezTo>
                    <a:cubicBezTo>
                      <a:pt x="107842" y="53902"/>
                      <a:pt x="107842" y="53912"/>
                      <a:pt x="107842" y="53921"/>
                    </a:cubicBezTo>
                    <a:cubicBezTo>
                      <a:pt x="107795" y="83670"/>
                      <a:pt x="83699" y="107779"/>
                      <a:pt x="53950" y="107842"/>
                    </a:cubicBezTo>
                    <a:close/>
                    <a:moveTo>
                      <a:pt x="53950" y="11401"/>
                    </a:moveTo>
                    <a:cubicBezTo>
                      <a:pt x="30482" y="11386"/>
                      <a:pt x="11446" y="30397"/>
                      <a:pt x="11430" y="53864"/>
                    </a:cubicBezTo>
                    <a:cubicBezTo>
                      <a:pt x="11414" y="77331"/>
                      <a:pt x="30425" y="96368"/>
                      <a:pt x="53893" y="96383"/>
                    </a:cubicBezTo>
                    <a:cubicBezTo>
                      <a:pt x="77360" y="96399"/>
                      <a:pt x="96396" y="77388"/>
                      <a:pt x="96412" y="53921"/>
                    </a:cubicBezTo>
                    <a:cubicBezTo>
                      <a:pt x="96396" y="30467"/>
                      <a:pt x="77404" y="11449"/>
                      <a:pt x="53950" y="11401"/>
                    </a:cubicBez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algn="r" defTabSz="914400" rtl="1" eaLnBrk="1" latinLnBrk="0" hangingPunct="1"/>
                <a:endParaRPr lang="en-US" dirty="0">
                  <a:latin typeface="Lato" panose="020F0502020204030203" pitchFamily="34" charset="0"/>
                </a:endParaRPr>
              </a:p>
            </p:txBody>
          </p:sp>
          <p:sp>
            <p:nvSpPr>
              <p:cNvPr id="108" name="Freeform: Shape 2065">
                <a:extLst>
                  <a:ext uri="{FF2B5EF4-FFF2-40B4-BE49-F238E27FC236}">
                    <a16:creationId xmlns:a16="http://schemas.microsoft.com/office/drawing/2014/main" id="{205BC12F-E5F6-A3FB-870C-FB555CB3F501}"/>
                  </a:ext>
                </a:extLst>
              </p:cNvPr>
              <p:cNvSpPr/>
              <p:nvPr/>
            </p:nvSpPr>
            <p:spPr>
              <a:xfrm>
                <a:off x="1116965" y="2556497"/>
                <a:ext cx="44748" cy="111413"/>
              </a:xfrm>
              <a:custGeom>
                <a:avLst/>
                <a:gdLst>
                  <a:gd name="connsiteX0" fmla="*/ 22489 w 44748"/>
                  <a:gd name="connsiteY0" fmla="*/ 111414 h 111413"/>
                  <a:gd name="connsiteX1" fmla="*/ 0 w 44748"/>
                  <a:gd name="connsiteY1" fmla="*/ 93355 h 111413"/>
                  <a:gd name="connsiteX2" fmla="*/ 10744 w 44748"/>
                  <a:gd name="connsiteY2" fmla="*/ 0 h 111413"/>
                  <a:gd name="connsiteX3" fmla="*/ 34004 w 44748"/>
                  <a:gd name="connsiteY3" fmla="*/ 0 h 111413"/>
                  <a:gd name="connsiteX4" fmla="*/ 44748 w 44748"/>
                  <a:gd name="connsiteY4" fmla="*/ 93355 h 111413"/>
                  <a:gd name="connsiteX5" fmla="*/ 12202 w 44748"/>
                  <a:gd name="connsiteY5" fmla="*/ 88554 h 111413"/>
                  <a:gd name="connsiteX6" fmla="*/ 22489 w 44748"/>
                  <a:gd name="connsiteY6" fmla="*/ 96869 h 111413"/>
                  <a:gd name="connsiteX7" fmla="*/ 32776 w 44748"/>
                  <a:gd name="connsiteY7" fmla="*/ 88554 h 111413"/>
                  <a:gd name="connsiteX8" fmla="*/ 23917 w 44748"/>
                  <a:gd name="connsiteY8" fmla="*/ 11573 h 111413"/>
                  <a:gd name="connsiteX9" fmla="*/ 21060 w 44748"/>
                  <a:gd name="connsiteY9" fmla="*/ 11573 h 111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4748" h="111413">
                    <a:moveTo>
                      <a:pt x="22489" y="111414"/>
                    </a:moveTo>
                    <a:lnTo>
                      <a:pt x="0" y="93355"/>
                    </a:lnTo>
                    <a:lnTo>
                      <a:pt x="10744" y="0"/>
                    </a:lnTo>
                    <a:lnTo>
                      <a:pt x="34004" y="0"/>
                    </a:lnTo>
                    <a:lnTo>
                      <a:pt x="44748" y="93355"/>
                    </a:lnTo>
                    <a:close/>
                    <a:moveTo>
                      <a:pt x="12202" y="88554"/>
                    </a:moveTo>
                    <a:lnTo>
                      <a:pt x="22489" y="96869"/>
                    </a:lnTo>
                    <a:lnTo>
                      <a:pt x="32776" y="88554"/>
                    </a:lnTo>
                    <a:lnTo>
                      <a:pt x="23917" y="11573"/>
                    </a:lnTo>
                    <a:lnTo>
                      <a:pt x="21060" y="11573"/>
                    </a:ln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latin typeface="Lato" panose="020F0502020204030203" pitchFamily="34" charset="0"/>
                </a:endParaRPr>
              </a:p>
            </p:txBody>
          </p:sp>
          <p:sp>
            <p:nvSpPr>
              <p:cNvPr id="109" name="Freeform: Shape 2066">
                <a:extLst>
                  <a:ext uri="{FF2B5EF4-FFF2-40B4-BE49-F238E27FC236}">
                    <a16:creationId xmlns:a16="http://schemas.microsoft.com/office/drawing/2014/main" id="{6123E96D-DBAC-43F8-3481-9BAEBD4709DD}"/>
                  </a:ext>
                </a:extLst>
              </p:cNvPr>
              <p:cNvSpPr/>
              <p:nvPr/>
            </p:nvSpPr>
            <p:spPr>
              <a:xfrm>
                <a:off x="1028839" y="2532951"/>
                <a:ext cx="227342" cy="228785"/>
              </a:xfrm>
              <a:custGeom>
                <a:avLst/>
                <a:gdLst>
                  <a:gd name="connsiteX0" fmla="*/ 227343 w 227342"/>
                  <a:gd name="connsiteY0" fmla="*/ 65923 h 228785"/>
                  <a:gd name="connsiteX1" fmla="*/ 161420 w 227342"/>
                  <a:gd name="connsiteY1" fmla="*/ 0 h 228785"/>
                  <a:gd name="connsiteX2" fmla="*/ 65923 w 227342"/>
                  <a:gd name="connsiteY2" fmla="*/ 0 h 228785"/>
                  <a:gd name="connsiteX3" fmla="*/ 0 w 227342"/>
                  <a:gd name="connsiteY3" fmla="*/ 65923 h 228785"/>
                  <a:gd name="connsiteX4" fmla="*/ 0 w 227342"/>
                  <a:gd name="connsiteY4" fmla="*/ 192653 h 228785"/>
                  <a:gd name="connsiteX5" fmla="*/ 0 w 227342"/>
                  <a:gd name="connsiteY5" fmla="*/ 192653 h 228785"/>
                  <a:gd name="connsiteX6" fmla="*/ 0 w 227342"/>
                  <a:gd name="connsiteY6" fmla="*/ 198882 h 228785"/>
                  <a:gd name="connsiteX7" fmla="*/ 29876 w 227342"/>
                  <a:gd name="connsiteY7" fmla="*/ 228785 h 228785"/>
                  <a:gd name="connsiteX8" fmla="*/ 48463 w 227342"/>
                  <a:gd name="connsiteY8" fmla="*/ 222314 h 228785"/>
                  <a:gd name="connsiteX9" fmla="*/ 48463 w 227342"/>
                  <a:gd name="connsiteY9" fmla="*/ 228743 h 228785"/>
                  <a:gd name="connsiteX10" fmla="*/ 178908 w 227342"/>
                  <a:gd name="connsiteY10" fmla="*/ 228743 h 228785"/>
                  <a:gd name="connsiteX11" fmla="*/ 178908 w 227342"/>
                  <a:gd name="connsiteY11" fmla="*/ 222314 h 228785"/>
                  <a:gd name="connsiteX12" fmla="*/ 220888 w 227342"/>
                  <a:gd name="connsiteY12" fmla="*/ 217367 h 228785"/>
                  <a:gd name="connsiteX13" fmla="*/ 227314 w 227342"/>
                  <a:gd name="connsiteY13" fmla="*/ 198796 h 228785"/>
                  <a:gd name="connsiteX14" fmla="*/ 227314 w 227342"/>
                  <a:gd name="connsiteY14" fmla="*/ 192510 h 228785"/>
                  <a:gd name="connsiteX15" fmla="*/ 227314 w 227342"/>
                  <a:gd name="connsiteY15" fmla="*/ 192510 h 228785"/>
                  <a:gd name="connsiteX16" fmla="*/ 125730 w 227342"/>
                  <a:gd name="connsiteY16" fmla="*/ 11430 h 228785"/>
                  <a:gd name="connsiteX17" fmla="*/ 114614 w 227342"/>
                  <a:gd name="connsiteY17" fmla="*/ 23517 h 228785"/>
                  <a:gd name="connsiteX18" fmla="*/ 106699 w 227342"/>
                  <a:gd name="connsiteY18" fmla="*/ 23517 h 228785"/>
                  <a:gd name="connsiteX19" fmla="*/ 96384 w 227342"/>
                  <a:gd name="connsiteY19" fmla="*/ 11430 h 228785"/>
                  <a:gd name="connsiteX20" fmla="*/ 29975 w 227342"/>
                  <a:gd name="connsiteY20" fmla="*/ 217427 h 228785"/>
                  <a:gd name="connsiteX21" fmla="*/ 11487 w 227342"/>
                  <a:gd name="connsiteY21" fmla="*/ 198939 h 228785"/>
                  <a:gd name="connsiteX22" fmla="*/ 11487 w 227342"/>
                  <a:gd name="connsiteY22" fmla="*/ 198911 h 228785"/>
                  <a:gd name="connsiteX23" fmla="*/ 11487 w 227342"/>
                  <a:gd name="connsiteY23" fmla="*/ 180023 h 228785"/>
                  <a:gd name="connsiteX24" fmla="*/ 48406 w 227342"/>
                  <a:gd name="connsiteY24" fmla="*/ 180023 h 228785"/>
                  <a:gd name="connsiteX25" fmla="*/ 48406 w 227342"/>
                  <a:gd name="connsiteY25" fmla="*/ 199454 h 228785"/>
                  <a:gd name="connsiteX26" fmla="*/ 29975 w 227342"/>
                  <a:gd name="connsiteY26" fmla="*/ 217427 h 228785"/>
                  <a:gd name="connsiteX27" fmla="*/ 59865 w 227342"/>
                  <a:gd name="connsiteY27" fmla="*/ 217427 h 228785"/>
                  <a:gd name="connsiteX28" fmla="*/ 59865 w 227342"/>
                  <a:gd name="connsiteY28" fmla="*/ 199454 h 228785"/>
                  <a:gd name="connsiteX29" fmla="*/ 59865 w 227342"/>
                  <a:gd name="connsiteY29" fmla="*/ 199053 h 228785"/>
                  <a:gd name="connsiteX30" fmla="*/ 59865 w 227342"/>
                  <a:gd name="connsiteY30" fmla="*/ 168593 h 228785"/>
                  <a:gd name="connsiteX31" fmla="*/ 59865 w 227342"/>
                  <a:gd name="connsiteY31" fmla="*/ 168593 h 228785"/>
                  <a:gd name="connsiteX32" fmla="*/ 59865 w 227342"/>
                  <a:gd name="connsiteY32" fmla="*/ 88954 h 228785"/>
                  <a:gd name="connsiteX33" fmla="*/ 48435 w 227342"/>
                  <a:gd name="connsiteY33" fmla="*/ 88954 h 228785"/>
                  <a:gd name="connsiteX34" fmla="*/ 48435 w 227342"/>
                  <a:gd name="connsiteY34" fmla="*/ 168593 h 228785"/>
                  <a:gd name="connsiteX35" fmla="*/ 11287 w 227342"/>
                  <a:gd name="connsiteY35" fmla="*/ 168593 h 228785"/>
                  <a:gd name="connsiteX36" fmla="*/ 11287 w 227342"/>
                  <a:gd name="connsiteY36" fmla="*/ 65923 h 228785"/>
                  <a:gd name="connsiteX37" fmla="*/ 65780 w 227342"/>
                  <a:gd name="connsiteY37" fmla="*/ 11430 h 228785"/>
                  <a:gd name="connsiteX38" fmla="*/ 81239 w 227342"/>
                  <a:gd name="connsiteY38" fmla="*/ 11430 h 228785"/>
                  <a:gd name="connsiteX39" fmla="*/ 101241 w 227342"/>
                  <a:gd name="connsiteY39" fmla="*/ 34947 h 228785"/>
                  <a:gd name="connsiteX40" fmla="*/ 119558 w 227342"/>
                  <a:gd name="connsiteY40" fmla="*/ 34947 h 228785"/>
                  <a:gd name="connsiteX41" fmla="*/ 141189 w 227342"/>
                  <a:gd name="connsiteY41" fmla="*/ 11430 h 228785"/>
                  <a:gd name="connsiteX42" fmla="*/ 161334 w 227342"/>
                  <a:gd name="connsiteY42" fmla="*/ 11430 h 228785"/>
                  <a:gd name="connsiteX43" fmla="*/ 215827 w 227342"/>
                  <a:gd name="connsiteY43" fmla="*/ 65923 h 228785"/>
                  <a:gd name="connsiteX44" fmla="*/ 215827 w 227342"/>
                  <a:gd name="connsiteY44" fmla="*/ 168593 h 228785"/>
                  <a:gd name="connsiteX45" fmla="*/ 178680 w 227342"/>
                  <a:gd name="connsiteY45" fmla="*/ 168593 h 228785"/>
                  <a:gd name="connsiteX46" fmla="*/ 178680 w 227342"/>
                  <a:gd name="connsiteY46" fmla="*/ 88954 h 228785"/>
                  <a:gd name="connsiteX47" fmla="*/ 167250 w 227342"/>
                  <a:gd name="connsiteY47" fmla="*/ 88954 h 228785"/>
                  <a:gd name="connsiteX48" fmla="*/ 167250 w 227342"/>
                  <a:gd name="connsiteY48" fmla="*/ 198882 h 228785"/>
                  <a:gd name="connsiteX49" fmla="*/ 167250 w 227342"/>
                  <a:gd name="connsiteY49" fmla="*/ 199311 h 228785"/>
                  <a:gd name="connsiteX50" fmla="*/ 167250 w 227342"/>
                  <a:gd name="connsiteY50" fmla="*/ 217399 h 228785"/>
                  <a:gd name="connsiteX51" fmla="*/ 215827 w 227342"/>
                  <a:gd name="connsiteY51" fmla="*/ 198939 h 228785"/>
                  <a:gd name="connsiteX52" fmla="*/ 197539 w 227342"/>
                  <a:gd name="connsiteY52" fmla="*/ 217627 h 228785"/>
                  <a:gd name="connsiteX53" fmla="*/ 178851 w 227342"/>
                  <a:gd name="connsiteY53" fmla="*/ 199339 h 228785"/>
                  <a:gd name="connsiteX54" fmla="*/ 178851 w 227342"/>
                  <a:gd name="connsiteY54" fmla="*/ 180023 h 228785"/>
                  <a:gd name="connsiteX55" fmla="*/ 215856 w 227342"/>
                  <a:gd name="connsiteY55" fmla="*/ 180023 h 2287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227342" h="228785">
                    <a:moveTo>
                      <a:pt x="227343" y="65923"/>
                    </a:moveTo>
                    <a:cubicBezTo>
                      <a:pt x="227296" y="29534"/>
                      <a:pt x="197809" y="47"/>
                      <a:pt x="161420" y="0"/>
                    </a:cubicBezTo>
                    <a:lnTo>
                      <a:pt x="65923" y="0"/>
                    </a:lnTo>
                    <a:cubicBezTo>
                      <a:pt x="29534" y="47"/>
                      <a:pt x="47" y="29534"/>
                      <a:pt x="0" y="65923"/>
                    </a:cubicBezTo>
                    <a:lnTo>
                      <a:pt x="0" y="192653"/>
                    </a:lnTo>
                    <a:lnTo>
                      <a:pt x="0" y="192653"/>
                    </a:lnTo>
                    <a:lnTo>
                      <a:pt x="0" y="198882"/>
                    </a:lnTo>
                    <a:cubicBezTo>
                      <a:pt x="-7" y="215390"/>
                      <a:pt x="13368" y="228778"/>
                      <a:pt x="29876" y="228785"/>
                    </a:cubicBezTo>
                    <a:cubicBezTo>
                      <a:pt x="36625" y="228788"/>
                      <a:pt x="43176" y="226507"/>
                      <a:pt x="48463" y="222314"/>
                    </a:cubicBezTo>
                    <a:lnTo>
                      <a:pt x="48463" y="228743"/>
                    </a:lnTo>
                    <a:lnTo>
                      <a:pt x="178908" y="228743"/>
                    </a:lnTo>
                    <a:lnTo>
                      <a:pt x="178908" y="222314"/>
                    </a:lnTo>
                    <a:cubicBezTo>
                      <a:pt x="191866" y="232540"/>
                      <a:pt x="210661" y="230325"/>
                      <a:pt x="220888" y="217367"/>
                    </a:cubicBezTo>
                    <a:cubicBezTo>
                      <a:pt x="225062" y="212078"/>
                      <a:pt x="227326" y="205534"/>
                      <a:pt x="227314" y="198796"/>
                    </a:cubicBezTo>
                    <a:lnTo>
                      <a:pt x="227314" y="192510"/>
                    </a:lnTo>
                    <a:lnTo>
                      <a:pt x="227314" y="192510"/>
                    </a:lnTo>
                    <a:close/>
                    <a:moveTo>
                      <a:pt x="125730" y="11430"/>
                    </a:moveTo>
                    <a:lnTo>
                      <a:pt x="114614" y="23517"/>
                    </a:lnTo>
                    <a:lnTo>
                      <a:pt x="106699" y="23517"/>
                    </a:lnTo>
                    <a:lnTo>
                      <a:pt x="96384" y="11430"/>
                    </a:lnTo>
                    <a:close/>
                    <a:moveTo>
                      <a:pt x="29975" y="217427"/>
                    </a:moveTo>
                    <a:cubicBezTo>
                      <a:pt x="19765" y="217427"/>
                      <a:pt x="11487" y="209150"/>
                      <a:pt x="11487" y="198939"/>
                    </a:cubicBezTo>
                    <a:cubicBezTo>
                      <a:pt x="11487" y="198930"/>
                      <a:pt x="11487" y="198920"/>
                      <a:pt x="11487" y="198911"/>
                    </a:cubicBezTo>
                    <a:lnTo>
                      <a:pt x="11487" y="180023"/>
                    </a:lnTo>
                    <a:lnTo>
                      <a:pt x="48406" y="180023"/>
                    </a:lnTo>
                    <a:lnTo>
                      <a:pt x="48406" y="199454"/>
                    </a:lnTo>
                    <a:cubicBezTo>
                      <a:pt x="48128" y="209441"/>
                      <a:pt x="39966" y="217400"/>
                      <a:pt x="29975" y="217427"/>
                    </a:cubicBezTo>
                    <a:close/>
                    <a:moveTo>
                      <a:pt x="59865" y="217427"/>
                    </a:moveTo>
                    <a:lnTo>
                      <a:pt x="59865" y="199454"/>
                    </a:lnTo>
                    <a:cubicBezTo>
                      <a:pt x="59865" y="199454"/>
                      <a:pt x="59865" y="199168"/>
                      <a:pt x="59865" y="199053"/>
                    </a:cubicBezTo>
                    <a:lnTo>
                      <a:pt x="59865" y="168593"/>
                    </a:lnTo>
                    <a:lnTo>
                      <a:pt x="59865" y="168593"/>
                    </a:lnTo>
                    <a:lnTo>
                      <a:pt x="59865" y="88954"/>
                    </a:lnTo>
                    <a:lnTo>
                      <a:pt x="48435" y="88954"/>
                    </a:lnTo>
                    <a:lnTo>
                      <a:pt x="48435" y="168593"/>
                    </a:lnTo>
                    <a:lnTo>
                      <a:pt x="11287" y="168593"/>
                    </a:lnTo>
                    <a:lnTo>
                      <a:pt x="11287" y="65923"/>
                    </a:lnTo>
                    <a:cubicBezTo>
                      <a:pt x="11319" y="35840"/>
                      <a:pt x="35697" y="11462"/>
                      <a:pt x="65780" y="11430"/>
                    </a:cubicBezTo>
                    <a:lnTo>
                      <a:pt x="81239" y="11430"/>
                    </a:lnTo>
                    <a:lnTo>
                      <a:pt x="101241" y="34947"/>
                    </a:lnTo>
                    <a:lnTo>
                      <a:pt x="119558" y="34947"/>
                    </a:lnTo>
                    <a:lnTo>
                      <a:pt x="141189" y="11430"/>
                    </a:lnTo>
                    <a:lnTo>
                      <a:pt x="161334" y="11430"/>
                    </a:lnTo>
                    <a:cubicBezTo>
                      <a:pt x="191417" y="11461"/>
                      <a:pt x="215795" y="35840"/>
                      <a:pt x="215827" y="65923"/>
                    </a:cubicBezTo>
                    <a:lnTo>
                      <a:pt x="215827" y="168593"/>
                    </a:lnTo>
                    <a:lnTo>
                      <a:pt x="178680" y="168593"/>
                    </a:lnTo>
                    <a:lnTo>
                      <a:pt x="178680" y="88954"/>
                    </a:lnTo>
                    <a:lnTo>
                      <a:pt x="167250" y="88954"/>
                    </a:lnTo>
                    <a:lnTo>
                      <a:pt x="167250" y="198882"/>
                    </a:lnTo>
                    <a:cubicBezTo>
                      <a:pt x="167250" y="199025"/>
                      <a:pt x="167250" y="199168"/>
                      <a:pt x="167250" y="199311"/>
                    </a:cubicBezTo>
                    <a:lnTo>
                      <a:pt x="167250" y="217399"/>
                    </a:lnTo>
                    <a:close/>
                    <a:moveTo>
                      <a:pt x="215827" y="198939"/>
                    </a:moveTo>
                    <a:cubicBezTo>
                      <a:pt x="215938" y="209150"/>
                      <a:pt x="207750" y="217517"/>
                      <a:pt x="197539" y="217627"/>
                    </a:cubicBezTo>
                    <a:cubicBezTo>
                      <a:pt x="187328" y="217738"/>
                      <a:pt x="178961" y="209550"/>
                      <a:pt x="178851" y="199339"/>
                    </a:cubicBezTo>
                    <a:lnTo>
                      <a:pt x="178851" y="180023"/>
                    </a:lnTo>
                    <a:lnTo>
                      <a:pt x="215856" y="180023"/>
                    </a:ln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latin typeface="Lato" panose="020F0502020204030203" pitchFamily="34" charset="0"/>
                </a:endParaRPr>
              </a:p>
            </p:txBody>
          </p:sp>
          <p:sp>
            <p:nvSpPr>
              <p:cNvPr id="110" name="Freeform: Shape 2067">
                <a:extLst>
                  <a:ext uri="{FF2B5EF4-FFF2-40B4-BE49-F238E27FC236}">
                    <a16:creationId xmlns:a16="http://schemas.microsoft.com/office/drawing/2014/main" id="{ED2860BD-9F51-9BE5-5804-3F5728166B62}"/>
                  </a:ext>
                </a:extLst>
              </p:cNvPr>
              <p:cNvSpPr/>
              <p:nvPr/>
            </p:nvSpPr>
            <p:spPr>
              <a:xfrm>
                <a:off x="943743" y="2263632"/>
                <a:ext cx="236743" cy="131187"/>
              </a:xfrm>
              <a:custGeom>
                <a:avLst/>
                <a:gdLst>
                  <a:gd name="connsiteX0" fmla="*/ 228657 w 236743"/>
                  <a:gd name="connsiteY0" fmla="*/ 83468 h 131187"/>
                  <a:gd name="connsiteX1" fmla="*/ 202425 w 236743"/>
                  <a:gd name="connsiteY1" fmla="*/ 109699 h 131187"/>
                  <a:gd name="connsiteX2" fmla="*/ 202425 w 236743"/>
                  <a:gd name="connsiteY2" fmla="*/ 81839 h 131187"/>
                  <a:gd name="connsiteX3" fmla="*/ 120587 w 236743"/>
                  <a:gd name="connsiteY3" fmla="*/ 0 h 131187"/>
                  <a:gd name="connsiteX4" fmla="*/ 0 w 236743"/>
                  <a:gd name="connsiteY4" fmla="*/ 0 h 131187"/>
                  <a:gd name="connsiteX5" fmla="*/ 0 w 236743"/>
                  <a:gd name="connsiteY5" fmla="*/ 11430 h 131187"/>
                  <a:gd name="connsiteX6" fmla="*/ 120558 w 236743"/>
                  <a:gd name="connsiteY6" fmla="*/ 11430 h 131187"/>
                  <a:gd name="connsiteX7" fmla="*/ 190967 w 236743"/>
                  <a:gd name="connsiteY7" fmla="*/ 81839 h 131187"/>
                  <a:gd name="connsiteX8" fmla="*/ 190967 w 236743"/>
                  <a:gd name="connsiteY8" fmla="*/ 108928 h 131187"/>
                  <a:gd name="connsiteX9" fmla="*/ 164649 w 236743"/>
                  <a:gd name="connsiteY9" fmla="*/ 82667 h 131187"/>
                  <a:gd name="connsiteX10" fmla="*/ 156562 w 236743"/>
                  <a:gd name="connsiteY10" fmla="*/ 90754 h 131187"/>
                  <a:gd name="connsiteX11" fmla="*/ 196996 w 236743"/>
                  <a:gd name="connsiteY11" fmla="*/ 131188 h 131187"/>
                  <a:gd name="connsiteX12" fmla="*/ 236744 w 236743"/>
                  <a:gd name="connsiteY12" fmla="*/ 91583 h 1311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36743" h="131187">
                    <a:moveTo>
                      <a:pt x="228657" y="83468"/>
                    </a:moveTo>
                    <a:lnTo>
                      <a:pt x="202425" y="109699"/>
                    </a:lnTo>
                    <a:lnTo>
                      <a:pt x="202425" y="81839"/>
                    </a:lnTo>
                    <a:cubicBezTo>
                      <a:pt x="202362" y="36667"/>
                      <a:pt x="165759" y="63"/>
                      <a:pt x="120587" y="0"/>
                    </a:cubicBezTo>
                    <a:lnTo>
                      <a:pt x="0" y="0"/>
                    </a:lnTo>
                    <a:lnTo>
                      <a:pt x="0" y="11430"/>
                    </a:lnTo>
                    <a:lnTo>
                      <a:pt x="120558" y="11430"/>
                    </a:lnTo>
                    <a:cubicBezTo>
                      <a:pt x="159424" y="11477"/>
                      <a:pt x="190920" y="42973"/>
                      <a:pt x="190967" y="81839"/>
                    </a:cubicBezTo>
                    <a:lnTo>
                      <a:pt x="190967" y="108928"/>
                    </a:lnTo>
                    <a:lnTo>
                      <a:pt x="164649" y="82667"/>
                    </a:lnTo>
                    <a:lnTo>
                      <a:pt x="156562" y="90754"/>
                    </a:lnTo>
                    <a:lnTo>
                      <a:pt x="196996" y="131188"/>
                    </a:lnTo>
                    <a:lnTo>
                      <a:pt x="236744" y="91583"/>
                    </a:ln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latin typeface="Lato" panose="020F0502020204030203" pitchFamily="34" charset="0"/>
                </a:endParaRPr>
              </a:p>
            </p:txBody>
          </p:sp>
          <p:sp>
            <p:nvSpPr>
              <p:cNvPr id="111" name="Freeform: Shape 2068">
                <a:extLst>
                  <a:ext uri="{FF2B5EF4-FFF2-40B4-BE49-F238E27FC236}">
                    <a16:creationId xmlns:a16="http://schemas.microsoft.com/office/drawing/2014/main" id="{8133CCB8-0B01-ED7F-6BAF-101F7E4AB6D3}"/>
                  </a:ext>
                </a:extLst>
              </p:cNvPr>
              <p:cNvSpPr/>
              <p:nvPr/>
            </p:nvSpPr>
            <p:spPr>
              <a:xfrm>
                <a:off x="788552" y="2624220"/>
                <a:ext cx="190452" cy="131159"/>
              </a:xfrm>
              <a:custGeom>
                <a:avLst/>
                <a:gdLst>
                  <a:gd name="connsiteX0" fmla="*/ 116157 w 190452"/>
                  <a:gd name="connsiteY0" fmla="*/ 119786 h 131159"/>
                  <a:gd name="connsiteX1" fmla="*/ 45749 w 190452"/>
                  <a:gd name="connsiteY1" fmla="*/ 49378 h 131159"/>
                  <a:gd name="connsiteX2" fmla="*/ 45749 w 190452"/>
                  <a:gd name="connsiteY2" fmla="*/ 22289 h 131159"/>
                  <a:gd name="connsiteX3" fmla="*/ 71980 w 190452"/>
                  <a:gd name="connsiteY3" fmla="*/ 48520 h 131159"/>
                  <a:gd name="connsiteX4" fmla="*/ 80067 w 190452"/>
                  <a:gd name="connsiteY4" fmla="*/ 40434 h 131159"/>
                  <a:gd name="connsiteX5" fmla="*/ 39634 w 190452"/>
                  <a:gd name="connsiteY5" fmla="*/ 0 h 131159"/>
                  <a:gd name="connsiteX6" fmla="*/ 0 w 190452"/>
                  <a:gd name="connsiteY6" fmla="*/ 39605 h 131159"/>
                  <a:gd name="connsiteX7" fmla="*/ 8087 w 190452"/>
                  <a:gd name="connsiteY7" fmla="*/ 47692 h 131159"/>
                  <a:gd name="connsiteX8" fmla="*/ 34319 w 190452"/>
                  <a:gd name="connsiteY8" fmla="*/ 21460 h 131159"/>
                  <a:gd name="connsiteX9" fmla="*/ 34319 w 190452"/>
                  <a:gd name="connsiteY9" fmla="*/ 49320 h 131159"/>
                  <a:gd name="connsiteX10" fmla="*/ 116157 w 190452"/>
                  <a:gd name="connsiteY10" fmla="*/ 131159 h 131159"/>
                  <a:gd name="connsiteX11" fmla="*/ 190452 w 190452"/>
                  <a:gd name="connsiteY11" fmla="*/ 131159 h 131159"/>
                  <a:gd name="connsiteX12" fmla="*/ 190452 w 190452"/>
                  <a:gd name="connsiteY12" fmla="*/ 119729 h 131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90452" h="131159">
                    <a:moveTo>
                      <a:pt x="116157" y="119786"/>
                    </a:moveTo>
                    <a:cubicBezTo>
                      <a:pt x="77291" y="119739"/>
                      <a:pt x="45796" y="88244"/>
                      <a:pt x="45749" y="49378"/>
                    </a:cubicBezTo>
                    <a:lnTo>
                      <a:pt x="45749" y="22289"/>
                    </a:lnTo>
                    <a:lnTo>
                      <a:pt x="71980" y="48520"/>
                    </a:lnTo>
                    <a:lnTo>
                      <a:pt x="80067" y="40434"/>
                    </a:lnTo>
                    <a:lnTo>
                      <a:pt x="39634" y="0"/>
                    </a:lnTo>
                    <a:lnTo>
                      <a:pt x="0" y="39605"/>
                    </a:lnTo>
                    <a:lnTo>
                      <a:pt x="8087" y="47692"/>
                    </a:lnTo>
                    <a:lnTo>
                      <a:pt x="34319" y="21460"/>
                    </a:lnTo>
                    <a:lnTo>
                      <a:pt x="34319" y="49320"/>
                    </a:lnTo>
                    <a:cubicBezTo>
                      <a:pt x="34382" y="94493"/>
                      <a:pt x="70985" y="131096"/>
                      <a:pt x="116157" y="131159"/>
                    </a:cubicBezTo>
                    <a:lnTo>
                      <a:pt x="190452" y="131159"/>
                    </a:lnTo>
                    <a:lnTo>
                      <a:pt x="190452" y="119729"/>
                    </a:ln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latin typeface="Lato" panose="020F0502020204030203" pitchFamily="34" charset="0"/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49A4336A-6E92-8101-FD15-095A773E06A6}"/>
                </a:ext>
              </a:extLst>
            </p:cNvPr>
            <p:cNvGrpSpPr/>
            <p:nvPr/>
          </p:nvGrpSpPr>
          <p:grpSpPr>
            <a:xfrm>
              <a:off x="8888772" y="1500920"/>
              <a:ext cx="528285" cy="532412"/>
              <a:chOff x="8888772" y="1500920"/>
              <a:chExt cx="528285" cy="532412"/>
            </a:xfrm>
          </p:grpSpPr>
          <p:sp>
            <p:nvSpPr>
              <p:cNvPr id="70" name="Circle">
                <a:extLst>
                  <a:ext uri="{FF2B5EF4-FFF2-40B4-BE49-F238E27FC236}">
                    <a16:creationId xmlns:a16="http://schemas.microsoft.com/office/drawing/2014/main" id="{EE5C0D39-8EA3-80CC-54B1-ECF58D0752BC}"/>
                  </a:ext>
                </a:extLst>
              </p:cNvPr>
              <p:cNvSpPr/>
              <p:nvPr/>
            </p:nvSpPr>
            <p:spPr>
              <a:xfrm>
                <a:off x="8888772" y="1500920"/>
                <a:ext cx="528285" cy="528362"/>
              </a:xfrm>
              <a:custGeom>
                <a:avLst/>
                <a:gdLst/>
                <a:ahLst/>
                <a:cxnLst/>
                <a:rect l="0" t="0" r="0" b="0"/>
                <a:pathLst>
                  <a:path w="1408950" h="1408963">
                    <a:moveTo>
                      <a:pt x="0" y="704481"/>
                    </a:moveTo>
                    <a:cubicBezTo>
                      <a:pt x="0" y="315404"/>
                      <a:pt x="315404" y="0"/>
                      <a:pt x="704481" y="0"/>
                    </a:cubicBezTo>
                    <a:cubicBezTo>
                      <a:pt x="1093546" y="0"/>
                      <a:pt x="1408950" y="315404"/>
                      <a:pt x="1408950" y="704481"/>
                    </a:cubicBezTo>
                    <a:cubicBezTo>
                      <a:pt x="1408950" y="1093558"/>
                      <a:pt x="1093546" y="1408963"/>
                      <a:pt x="704481" y="1408963"/>
                    </a:cubicBezTo>
                    <a:cubicBezTo>
                      <a:pt x="315404" y="1408963"/>
                      <a:pt x="0" y="1093558"/>
                      <a:pt x="0" y="704481"/>
                    </a:cubicBezTo>
                    <a:close/>
                  </a:path>
                </a:pathLst>
              </a:custGeom>
              <a:solidFill>
                <a:srgbClr val="FF5B94">
                  <a:alpha val="99000"/>
                </a:srgbClr>
              </a:solidFill>
              <a:ln w="12700" cmpd="sng">
                <a:noFill/>
                <a:prstDash val="solid"/>
              </a:ln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172144"/>
                  </a:solidFill>
                  <a:effectLst/>
                  <a:uLnTx/>
                  <a:uFillTx/>
                  <a:latin typeface="Lato" panose="020F0502020204030203" pitchFamily="34" charset="0"/>
                </a:endParaRPr>
              </a:p>
            </p:txBody>
          </p:sp>
          <p:sp>
            <p:nvSpPr>
              <p:cNvPr id="80" name="W">
                <a:extLst>
                  <a:ext uri="{FF2B5EF4-FFF2-40B4-BE49-F238E27FC236}">
                    <a16:creationId xmlns:a16="http://schemas.microsoft.com/office/drawing/2014/main" id="{8DF2B01D-E532-083B-C334-90B2A9BEE42C}"/>
                  </a:ext>
                </a:extLst>
              </p:cNvPr>
              <p:cNvSpPr txBox="1"/>
              <p:nvPr/>
            </p:nvSpPr>
            <p:spPr>
              <a:xfrm>
                <a:off x="9040230" y="1571795"/>
                <a:ext cx="225902" cy="4615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685800"/>
                <a:r>
                  <a:rPr lang="fa-IR" sz="2399" dirty="0">
                    <a:solidFill>
                      <a:srgbClr val="FEFFFF"/>
                    </a:solidFill>
                    <a:latin typeface="Lato" panose="020F0502020204030203" pitchFamily="34" charset="0"/>
                    <a:ea typeface="Roboto Condensed" panose="02000000000000000000" pitchFamily="2" charset="0"/>
                    <a:cs typeface="Arial" panose="020B0604020202020204" pitchFamily="34" charset="0"/>
                  </a:rPr>
                  <a:t>1</a:t>
                </a:r>
                <a:endParaRPr lang="ru-RU" sz="2399" dirty="0">
                  <a:solidFill>
                    <a:srgbClr val="FEFFFF"/>
                  </a:solidFill>
                  <a:latin typeface="Lato" panose="020F0502020204030203" pitchFamily="34" charset="0"/>
                  <a:ea typeface="Roboto Condensed" panose="02000000000000000000" pitchFamily="2" charset="0"/>
                </a:endParaRPr>
              </a:p>
            </p:txBody>
          </p:sp>
        </p:grpSp>
      </p:grpSp>
      <p:sp>
        <p:nvSpPr>
          <p:cNvPr id="65" name="Title 2">
            <a:extLst>
              <a:ext uri="{FF2B5EF4-FFF2-40B4-BE49-F238E27FC236}">
                <a16:creationId xmlns:a16="http://schemas.microsoft.com/office/drawing/2014/main" id="{667525A3-5621-4A86-ABF6-0E48040F540B}"/>
              </a:ext>
            </a:extLst>
          </p:cNvPr>
          <p:cNvSpPr txBox="1">
            <a:spLocks/>
          </p:cNvSpPr>
          <p:nvPr/>
        </p:nvSpPr>
        <p:spPr>
          <a:xfrm>
            <a:off x="0" y="-298"/>
            <a:ext cx="12192000" cy="1025743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3600" b="1" i="0" u="none" strike="noStrike" dirty="0">
                <a:solidFill>
                  <a:srgbClr val="000000"/>
                </a:solidFill>
                <a:effectLst/>
              </a:rPr>
              <a:t>Long-Term Weight Maintenance Strategies</a:t>
            </a:r>
            <a:endParaRPr lang="en-US" sz="3600" b="0" i="0" u="none" strike="noStrike" dirty="0">
              <a:solidFill>
                <a:srgbClr val="000000"/>
              </a:solidFill>
              <a:effectLst/>
            </a:endParaRPr>
          </a:p>
        </p:txBody>
      </p:sp>
      <p:grpSp>
        <p:nvGrpSpPr>
          <p:cNvPr id="74" name="Text">
            <a:extLst>
              <a:ext uri="{FF2B5EF4-FFF2-40B4-BE49-F238E27FC236}">
                <a16:creationId xmlns:a16="http://schemas.microsoft.com/office/drawing/2014/main" id="{9F05A6FC-804F-39D3-C956-16048536BBA6}"/>
              </a:ext>
            </a:extLst>
          </p:cNvPr>
          <p:cNvGrpSpPr/>
          <p:nvPr/>
        </p:nvGrpSpPr>
        <p:grpSpPr>
          <a:xfrm>
            <a:off x="7527259" y="1510902"/>
            <a:ext cx="2724946" cy="1850861"/>
            <a:chOff x="5850155" y="1865706"/>
            <a:chExt cx="1797130" cy="500045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0ED118A7-AA2B-2533-9192-B524E0154A63}"/>
                </a:ext>
              </a:extLst>
            </p:cNvPr>
            <p:cNvSpPr txBox="1"/>
            <p:nvPr/>
          </p:nvSpPr>
          <p:spPr>
            <a:xfrm>
              <a:off x="5866767" y="1905247"/>
              <a:ext cx="1780518" cy="460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b="1" dirty="0"/>
                <a:t>Design and implementation of the first national adult obesity registry in Iran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327DC751-08AC-F5CD-90AA-C66971538A05}"/>
                </a:ext>
              </a:extLst>
            </p:cNvPr>
            <p:cNvSpPr txBox="1"/>
            <p:nvPr/>
          </p:nvSpPr>
          <p:spPr>
            <a:xfrm>
              <a:off x="5850155" y="1865706"/>
              <a:ext cx="1441430" cy="8315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defTabSz="685800"/>
              <a:endParaRPr lang="ru-RU" sz="1400" b="1" dirty="0">
                <a:solidFill>
                  <a:srgbClr val="FEFFFF"/>
                </a:solidFill>
                <a:latin typeface="Montserrat" panose="02000505000000020004" pitchFamily="2" charset="0"/>
                <a:ea typeface="Roboto Condensed" panose="02000000000000000000" pitchFamily="2" charset="0"/>
              </a:endParaRP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A43988CD-2171-6986-CE59-22A2A5012BA5}"/>
              </a:ext>
            </a:extLst>
          </p:cNvPr>
          <p:cNvGrpSpPr/>
          <p:nvPr/>
        </p:nvGrpSpPr>
        <p:grpSpPr>
          <a:xfrm>
            <a:off x="1584326" y="3735718"/>
            <a:ext cx="4543040" cy="2576951"/>
            <a:chOff x="2303061" y="3621418"/>
            <a:chExt cx="3471879" cy="1996884"/>
          </a:xfrm>
        </p:grpSpPr>
        <p:sp>
          <p:nvSpPr>
            <p:cNvPr id="62" name="Shape">
              <a:extLst>
                <a:ext uri="{FF2B5EF4-FFF2-40B4-BE49-F238E27FC236}">
                  <a16:creationId xmlns:a16="http://schemas.microsoft.com/office/drawing/2014/main" id="{558ABB21-75F6-2EE6-D617-7B04E8D86304}"/>
                </a:ext>
              </a:extLst>
            </p:cNvPr>
            <p:cNvSpPr/>
            <p:nvPr/>
          </p:nvSpPr>
          <p:spPr>
            <a:xfrm>
              <a:off x="2549743" y="3621418"/>
              <a:ext cx="3225197" cy="1761044"/>
            </a:xfrm>
            <a:custGeom>
              <a:avLst/>
              <a:gdLst/>
              <a:ahLst/>
              <a:cxnLst/>
              <a:rect l="0" t="0" r="0" b="0"/>
              <a:pathLst>
                <a:path w="8601684" h="4696117">
                  <a:moveTo>
                    <a:pt x="1042593" y="4696117"/>
                  </a:moveTo>
                  <a:lnTo>
                    <a:pt x="7585684" y="4696117"/>
                  </a:lnTo>
                  <a:cubicBezTo>
                    <a:pt x="8146795" y="4696117"/>
                    <a:pt x="8601684" y="4241241"/>
                    <a:pt x="8601684" y="3680117"/>
                  </a:cubicBezTo>
                  <a:lnTo>
                    <a:pt x="8601684" y="0"/>
                  </a:lnTo>
                  <a:lnTo>
                    <a:pt x="1016000" y="0"/>
                  </a:lnTo>
                  <a:cubicBezTo>
                    <a:pt x="454875" y="0"/>
                    <a:pt x="0" y="454875"/>
                    <a:pt x="0" y="1016000"/>
                  </a:cubicBezTo>
                  <a:lnTo>
                    <a:pt x="0" y="3653510"/>
                  </a:lnTo>
                  <a:cubicBezTo>
                    <a:pt x="575805" y="3653510"/>
                    <a:pt x="1042593" y="4120299"/>
                    <a:pt x="1042593" y="4696117"/>
                  </a:cubicBezTo>
                  <a:close/>
                </a:path>
              </a:pathLst>
            </a:custGeom>
            <a:solidFill>
              <a:srgbClr val="FE1684">
                <a:alpha val="99000"/>
              </a:srgbClr>
            </a:solidFill>
            <a:ln w="12700" cmpd="sng">
              <a:noFill/>
              <a:prstDash val="solid"/>
            </a:ln>
          </p:spPr>
          <p:txBody>
            <a:bodyPr wrap="square" anchor="ctr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172144"/>
                </a:solidFill>
                <a:effectLst/>
                <a:uLnTx/>
                <a:uFillTx/>
                <a:latin typeface="Lato" panose="020F0502020204030203" pitchFamily="34" charset="0"/>
              </a:endParaRPr>
            </a:p>
          </p:txBody>
        </p: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A777EBE8-0BD2-E3FA-00FE-FD64B467E28B}"/>
                </a:ext>
              </a:extLst>
            </p:cNvPr>
            <p:cNvGrpSpPr/>
            <p:nvPr/>
          </p:nvGrpSpPr>
          <p:grpSpPr>
            <a:xfrm>
              <a:off x="2303061" y="5079503"/>
              <a:ext cx="528285" cy="538799"/>
              <a:chOff x="2303061" y="5079503"/>
              <a:chExt cx="528285" cy="538799"/>
            </a:xfrm>
          </p:grpSpPr>
          <p:sp>
            <p:nvSpPr>
              <p:cNvPr id="63" name="Circle">
                <a:extLst>
                  <a:ext uri="{FF2B5EF4-FFF2-40B4-BE49-F238E27FC236}">
                    <a16:creationId xmlns:a16="http://schemas.microsoft.com/office/drawing/2014/main" id="{6A4E283F-8EBC-5C06-371C-61D7278C32F7}"/>
                  </a:ext>
                </a:extLst>
              </p:cNvPr>
              <p:cNvSpPr/>
              <p:nvPr/>
            </p:nvSpPr>
            <p:spPr>
              <a:xfrm>
                <a:off x="2303061" y="5079503"/>
                <a:ext cx="528285" cy="528362"/>
              </a:xfrm>
              <a:custGeom>
                <a:avLst/>
                <a:gdLst/>
                <a:ahLst/>
                <a:cxnLst/>
                <a:rect l="0" t="0" r="0" b="0"/>
                <a:pathLst>
                  <a:path w="1408950" h="1408963">
                    <a:moveTo>
                      <a:pt x="1408950" y="704481"/>
                    </a:moveTo>
                    <a:cubicBezTo>
                      <a:pt x="1408950" y="1093558"/>
                      <a:pt x="1093546" y="1408963"/>
                      <a:pt x="704469" y="1408963"/>
                    </a:cubicBezTo>
                    <a:cubicBezTo>
                      <a:pt x="315404" y="1408963"/>
                      <a:pt x="0" y="1093558"/>
                      <a:pt x="0" y="704481"/>
                    </a:cubicBezTo>
                    <a:cubicBezTo>
                      <a:pt x="0" y="315404"/>
                      <a:pt x="315404" y="0"/>
                      <a:pt x="704469" y="0"/>
                    </a:cubicBezTo>
                    <a:cubicBezTo>
                      <a:pt x="1093546" y="0"/>
                      <a:pt x="1408950" y="315404"/>
                      <a:pt x="1408950" y="704481"/>
                    </a:cubicBezTo>
                    <a:close/>
                  </a:path>
                </a:pathLst>
              </a:custGeom>
              <a:solidFill>
                <a:srgbClr val="FE1684">
                  <a:alpha val="99000"/>
                </a:srgbClr>
              </a:solidFill>
              <a:ln w="12700" cmpd="sng">
                <a:noFill/>
                <a:prstDash val="solid"/>
              </a:ln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6858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172144"/>
                  </a:solidFill>
                  <a:effectLst/>
                  <a:uLnTx/>
                  <a:uFillTx/>
                  <a:latin typeface="Lato" panose="020F0502020204030203" pitchFamily="34" charset="0"/>
                </a:endParaRPr>
              </a:p>
            </p:txBody>
          </p:sp>
          <p:sp>
            <p:nvSpPr>
              <p:cNvPr id="79" name="O">
                <a:extLst>
                  <a:ext uri="{FF2B5EF4-FFF2-40B4-BE49-F238E27FC236}">
                    <a16:creationId xmlns:a16="http://schemas.microsoft.com/office/drawing/2014/main" id="{31069148-FBAF-21C0-DEDA-1EB571139BAA}"/>
                  </a:ext>
                </a:extLst>
              </p:cNvPr>
              <p:cNvSpPr txBox="1"/>
              <p:nvPr/>
            </p:nvSpPr>
            <p:spPr>
              <a:xfrm>
                <a:off x="2448219" y="5156765"/>
                <a:ext cx="225902" cy="4615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685800"/>
                <a:r>
                  <a:rPr lang="fa-IR" sz="2399" dirty="0">
                    <a:solidFill>
                      <a:srgbClr val="FEFFFF"/>
                    </a:solidFill>
                    <a:latin typeface="Lato" panose="020F0502020204030203" pitchFamily="34" charset="0"/>
                    <a:ea typeface="Roboto Condensed" panose="02000000000000000000" pitchFamily="2" charset="0"/>
                    <a:cs typeface="Arial" panose="020B0604020202020204" pitchFamily="34" charset="0"/>
                  </a:rPr>
                  <a:t>4</a:t>
                </a:r>
                <a:endParaRPr lang="ru-RU" sz="2399" dirty="0">
                  <a:solidFill>
                    <a:srgbClr val="FEFFFF"/>
                  </a:solidFill>
                  <a:latin typeface="Lato" panose="020F0502020204030203" pitchFamily="34" charset="0"/>
                  <a:ea typeface="Roboto Condensed" panose="02000000000000000000" pitchFamily="2" charset="0"/>
                </a:endParaRPr>
              </a:p>
            </p:txBody>
          </p:sp>
        </p:grpSp>
        <p:pic>
          <p:nvPicPr>
            <p:cNvPr id="82" name="Icon C">
              <a:extLst>
                <a:ext uri="{FF2B5EF4-FFF2-40B4-BE49-F238E27FC236}">
                  <a16:creationId xmlns:a16="http://schemas.microsoft.com/office/drawing/2014/main" id="{1EE0B0AB-34F7-4052-D702-618BA921A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4973728" y="4707231"/>
              <a:ext cx="521839" cy="521839"/>
            </a:xfrm>
            <a:prstGeom prst="rect">
              <a:avLst/>
            </a:prstGeom>
          </p:spPr>
        </p:pic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5A84BF4C-AA92-5787-CB44-7E332EF2174D}"/>
              </a:ext>
            </a:extLst>
          </p:cNvPr>
          <p:cNvGrpSpPr/>
          <p:nvPr/>
        </p:nvGrpSpPr>
        <p:grpSpPr>
          <a:xfrm>
            <a:off x="6171606" y="3758880"/>
            <a:ext cx="4306764" cy="2553789"/>
            <a:chOff x="5927721" y="3621418"/>
            <a:chExt cx="3489336" cy="2036722"/>
          </a:xfrm>
        </p:grpSpPr>
        <p:sp>
          <p:nvSpPr>
            <p:cNvPr id="64" name="Shape">
              <a:extLst>
                <a:ext uri="{FF2B5EF4-FFF2-40B4-BE49-F238E27FC236}">
                  <a16:creationId xmlns:a16="http://schemas.microsoft.com/office/drawing/2014/main" id="{9FDD8650-0C33-4B23-A759-8B9EEB26CEBC}"/>
                </a:ext>
              </a:extLst>
            </p:cNvPr>
            <p:cNvSpPr/>
            <p:nvPr/>
          </p:nvSpPr>
          <p:spPr>
            <a:xfrm>
              <a:off x="5927721" y="3621418"/>
              <a:ext cx="3225196" cy="1761044"/>
            </a:xfrm>
            <a:custGeom>
              <a:avLst/>
              <a:gdLst/>
              <a:ahLst/>
              <a:cxnLst/>
              <a:rect l="0" t="0" r="0" b="0"/>
              <a:pathLst>
                <a:path w="8601684" h="4696117">
                  <a:moveTo>
                    <a:pt x="7559078" y="4696117"/>
                  </a:moveTo>
                  <a:lnTo>
                    <a:pt x="1016000" y="4696117"/>
                  </a:lnTo>
                  <a:cubicBezTo>
                    <a:pt x="454875" y="4696117"/>
                    <a:pt x="0" y="4241241"/>
                    <a:pt x="0" y="3680117"/>
                  </a:cubicBezTo>
                  <a:lnTo>
                    <a:pt x="0" y="0"/>
                  </a:lnTo>
                  <a:lnTo>
                    <a:pt x="7585684" y="0"/>
                  </a:lnTo>
                  <a:cubicBezTo>
                    <a:pt x="8146796" y="0"/>
                    <a:pt x="8601684" y="454875"/>
                    <a:pt x="8601684" y="1016000"/>
                  </a:cubicBezTo>
                  <a:lnTo>
                    <a:pt x="8601684" y="3653510"/>
                  </a:lnTo>
                  <a:cubicBezTo>
                    <a:pt x="8025866" y="3653510"/>
                    <a:pt x="7559078" y="4120299"/>
                    <a:pt x="7559078" y="4696117"/>
                  </a:cubicBezTo>
                  <a:close/>
                </a:path>
              </a:pathLst>
            </a:custGeom>
            <a:solidFill>
              <a:srgbClr val="00B0F0">
                <a:alpha val="99000"/>
              </a:srgbClr>
            </a:solidFill>
            <a:ln w="12700" cmpd="sng">
              <a:noFill/>
              <a:prstDash val="solid"/>
            </a:ln>
          </p:spPr>
          <p:txBody>
            <a:bodyPr wrap="square" anchor="ctr">
              <a:spAutoFit/>
            </a:bodyPr>
            <a:lstStyle/>
            <a:p>
              <a:pPr marL="0" algn="ctr" defTabSz="685800" rtl="1" eaLnBrk="1" latinLnBrk="0" hangingPunct="1"/>
              <a:endParaRPr lang="en-US" sz="900" dirty="0">
                <a:solidFill>
                  <a:srgbClr val="172144"/>
                </a:solidFill>
                <a:latin typeface="Lato" panose="020F0502020204030203" pitchFamily="34" charset="0"/>
              </a:endParaRPr>
            </a:p>
          </p:txBody>
        </p: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EFCDB412-AB53-E3AA-82C0-EDA2ACC58620}"/>
                </a:ext>
              </a:extLst>
            </p:cNvPr>
            <p:cNvGrpSpPr/>
            <p:nvPr/>
          </p:nvGrpSpPr>
          <p:grpSpPr>
            <a:xfrm>
              <a:off x="8888772" y="5118280"/>
              <a:ext cx="528285" cy="539860"/>
              <a:chOff x="8888772" y="5118280"/>
              <a:chExt cx="528285" cy="539860"/>
            </a:xfrm>
          </p:grpSpPr>
          <p:sp>
            <p:nvSpPr>
              <p:cNvPr id="66" name="Circle">
                <a:extLst>
                  <a:ext uri="{FF2B5EF4-FFF2-40B4-BE49-F238E27FC236}">
                    <a16:creationId xmlns:a16="http://schemas.microsoft.com/office/drawing/2014/main" id="{46A9006B-A22F-1F35-493F-3FD66A8F5F6F}"/>
                  </a:ext>
                </a:extLst>
              </p:cNvPr>
              <p:cNvSpPr/>
              <p:nvPr/>
            </p:nvSpPr>
            <p:spPr>
              <a:xfrm>
                <a:off x="8888772" y="5118280"/>
                <a:ext cx="528285" cy="528362"/>
              </a:xfrm>
              <a:custGeom>
                <a:avLst/>
                <a:gdLst/>
                <a:ahLst/>
                <a:cxnLst/>
                <a:rect l="0" t="0" r="0" b="0"/>
                <a:pathLst>
                  <a:path w="1408950" h="1408963">
                    <a:moveTo>
                      <a:pt x="0" y="704481"/>
                    </a:moveTo>
                    <a:cubicBezTo>
                      <a:pt x="0" y="1093558"/>
                      <a:pt x="315404" y="1408963"/>
                      <a:pt x="704481" y="1408963"/>
                    </a:cubicBezTo>
                    <a:cubicBezTo>
                      <a:pt x="1093546" y="1408963"/>
                      <a:pt x="1408950" y="1093558"/>
                      <a:pt x="1408950" y="704481"/>
                    </a:cubicBezTo>
                    <a:cubicBezTo>
                      <a:pt x="1408950" y="315404"/>
                      <a:pt x="1093546" y="0"/>
                      <a:pt x="704481" y="0"/>
                    </a:cubicBezTo>
                    <a:cubicBezTo>
                      <a:pt x="315404" y="0"/>
                      <a:pt x="0" y="315404"/>
                      <a:pt x="0" y="704481"/>
                    </a:cubicBezTo>
                    <a:close/>
                  </a:path>
                </a:pathLst>
              </a:custGeom>
              <a:solidFill>
                <a:srgbClr val="00B0F0">
                  <a:alpha val="99000"/>
                </a:srgbClr>
              </a:solidFill>
              <a:ln w="12700" cmpd="sng">
                <a:noFill/>
                <a:prstDash val="solid"/>
              </a:ln>
            </p:spPr>
            <p:txBody>
              <a:bodyPr wrap="square" anchor="ctr">
                <a:spAutoFit/>
              </a:bodyPr>
              <a:lstStyle/>
              <a:p>
                <a:pPr algn="ctr" defTabSz="685800"/>
                <a:endParaRPr lang="en-US" sz="900" dirty="0">
                  <a:solidFill>
                    <a:srgbClr val="172144"/>
                  </a:solidFill>
                  <a:latin typeface="Lato" panose="020F0502020204030203" pitchFamily="34" charset="0"/>
                </a:endParaRPr>
              </a:p>
            </p:txBody>
          </p:sp>
          <p:sp>
            <p:nvSpPr>
              <p:cNvPr id="78" name="T">
                <a:extLst>
                  <a:ext uri="{FF2B5EF4-FFF2-40B4-BE49-F238E27FC236}">
                    <a16:creationId xmlns:a16="http://schemas.microsoft.com/office/drawing/2014/main" id="{0D9EBBB7-0A91-EE73-EB38-D55297EE8FE3}"/>
                  </a:ext>
                </a:extLst>
              </p:cNvPr>
              <p:cNvSpPr txBox="1"/>
              <p:nvPr/>
            </p:nvSpPr>
            <p:spPr>
              <a:xfrm>
                <a:off x="9039963" y="5196603"/>
                <a:ext cx="225902" cy="4615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685800"/>
                <a:r>
                  <a:rPr lang="fa-IR" sz="2399" dirty="0">
                    <a:solidFill>
                      <a:srgbClr val="FEFFFF"/>
                    </a:solidFill>
                    <a:latin typeface="Lato" panose="020F0502020204030203" pitchFamily="34" charset="0"/>
                    <a:ea typeface="Roboto Condensed" panose="02000000000000000000" pitchFamily="2" charset="0"/>
                    <a:cs typeface="Arial" panose="020B0604020202020204" pitchFamily="34" charset="0"/>
                  </a:rPr>
                  <a:t>2</a:t>
                </a:r>
                <a:endParaRPr lang="ru-RU" sz="2399" dirty="0">
                  <a:solidFill>
                    <a:srgbClr val="FEFFFF"/>
                  </a:solidFill>
                  <a:latin typeface="Lato" panose="020F0502020204030203" pitchFamily="34" charset="0"/>
                  <a:ea typeface="Roboto Condensed" panose="02000000000000000000" pitchFamily="2" charset="0"/>
                </a:endParaRPr>
              </a:p>
            </p:txBody>
          </p:sp>
        </p:grpSp>
        <p:grpSp>
          <p:nvGrpSpPr>
            <p:cNvPr id="83" name="Graphic 222">
              <a:extLst>
                <a:ext uri="{FF2B5EF4-FFF2-40B4-BE49-F238E27FC236}">
                  <a16:creationId xmlns:a16="http://schemas.microsoft.com/office/drawing/2014/main" id="{B6B20E0C-DE3A-4350-C0A0-FCB8FC4ADA01}"/>
                </a:ext>
              </a:extLst>
            </p:cNvPr>
            <p:cNvGrpSpPr/>
            <p:nvPr/>
          </p:nvGrpSpPr>
          <p:grpSpPr>
            <a:xfrm>
              <a:off x="6228304" y="4743578"/>
              <a:ext cx="618991" cy="457054"/>
              <a:chOff x="7991224" y="2966866"/>
              <a:chExt cx="618991" cy="457054"/>
            </a:xfrm>
            <a:solidFill>
              <a:srgbClr val="FFFFFF"/>
            </a:solidFill>
          </p:grpSpPr>
          <p:sp>
            <p:nvSpPr>
              <p:cNvPr id="84" name="Freeform: Shape 2054">
                <a:extLst>
                  <a:ext uri="{FF2B5EF4-FFF2-40B4-BE49-F238E27FC236}">
                    <a16:creationId xmlns:a16="http://schemas.microsoft.com/office/drawing/2014/main" id="{1446D49C-23F2-6E38-6343-3199CBFBF542}"/>
                  </a:ext>
                </a:extLst>
              </p:cNvPr>
              <p:cNvSpPr/>
              <p:nvPr/>
            </p:nvSpPr>
            <p:spPr>
              <a:xfrm>
                <a:off x="8173561" y="3047988"/>
                <a:ext cx="19488" cy="10944"/>
              </a:xfrm>
              <a:custGeom>
                <a:avLst/>
                <a:gdLst>
                  <a:gd name="connsiteX0" fmla="*/ 7144 w 19488"/>
                  <a:gd name="connsiteY0" fmla="*/ 10944 h 10944"/>
                  <a:gd name="connsiteX1" fmla="*/ 12116 w 19488"/>
                  <a:gd name="connsiteY1" fmla="*/ 10944 h 10944"/>
                  <a:gd name="connsiteX2" fmla="*/ 12116 w 19488"/>
                  <a:gd name="connsiteY2" fmla="*/ 1972 h 10944"/>
                  <a:gd name="connsiteX3" fmla="*/ 19488 w 19488"/>
                  <a:gd name="connsiteY3" fmla="*/ 0 h 10944"/>
                  <a:gd name="connsiteX4" fmla="*/ 0 w 19488"/>
                  <a:gd name="connsiteY4" fmla="*/ 0 h 10944"/>
                  <a:gd name="connsiteX5" fmla="*/ 7144 w 19488"/>
                  <a:gd name="connsiteY5" fmla="*/ 1886 h 109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488" h="10944">
                    <a:moveTo>
                      <a:pt x="7144" y="10944"/>
                    </a:moveTo>
                    <a:lnTo>
                      <a:pt x="12116" y="10944"/>
                    </a:lnTo>
                    <a:lnTo>
                      <a:pt x="12116" y="1972"/>
                    </a:lnTo>
                    <a:cubicBezTo>
                      <a:pt x="14682" y="1823"/>
                      <a:pt x="17190" y="1152"/>
                      <a:pt x="19488" y="0"/>
                    </a:cubicBezTo>
                    <a:lnTo>
                      <a:pt x="0" y="0"/>
                    </a:lnTo>
                    <a:cubicBezTo>
                      <a:pt x="2269" y="995"/>
                      <a:pt x="4679" y="1632"/>
                      <a:pt x="7144" y="1886"/>
                    </a:cubicBez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172144"/>
                  </a:solidFill>
                  <a:effectLst/>
                  <a:uLnTx/>
                  <a:uFillTx/>
                  <a:latin typeface="Lato" panose="020F0502020204030203" pitchFamily="34" charset="0"/>
                </a:endParaRPr>
              </a:p>
            </p:txBody>
          </p:sp>
          <p:sp>
            <p:nvSpPr>
              <p:cNvPr id="85" name="Freeform: Shape 2055">
                <a:extLst>
                  <a:ext uri="{FF2B5EF4-FFF2-40B4-BE49-F238E27FC236}">
                    <a16:creationId xmlns:a16="http://schemas.microsoft.com/office/drawing/2014/main" id="{0E8CA2F0-BE69-D17C-DBEF-9586428697D4}"/>
                  </a:ext>
                </a:extLst>
              </p:cNvPr>
              <p:cNvSpPr/>
              <p:nvPr/>
            </p:nvSpPr>
            <p:spPr>
              <a:xfrm>
                <a:off x="8097837" y="3047988"/>
                <a:ext cx="405765" cy="274119"/>
              </a:xfrm>
              <a:custGeom>
                <a:avLst/>
                <a:gdLst>
                  <a:gd name="connsiteX0" fmla="*/ 125730 w 405765"/>
                  <a:gd name="connsiteY0" fmla="*/ 0 h 274119"/>
                  <a:gd name="connsiteX1" fmla="*/ 116672 w 405765"/>
                  <a:gd name="connsiteY1" fmla="*/ 11430 h 274119"/>
                  <a:gd name="connsiteX2" fmla="*/ 394335 w 405765"/>
                  <a:gd name="connsiteY2" fmla="*/ 11430 h 274119"/>
                  <a:gd name="connsiteX3" fmla="*/ 394335 w 405765"/>
                  <a:gd name="connsiteY3" fmla="*/ 262690 h 274119"/>
                  <a:gd name="connsiteX4" fmla="*/ 11430 w 405765"/>
                  <a:gd name="connsiteY4" fmla="*/ 262690 h 274119"/>
                  <a:gd name="connsiteX5" fmla="*/ 11430 w 405765"/>
                  <a:gd name="connsiteY5" fmla="*/ 11430 h 274119"/>
                  <a:gd name="connsiteX6" fmla="*/ 53149 w 405765"/>
                  <a:gd name="connsiteY6" fmla="*/ 11430 h 274119"/>
                  <a:gd name="connsiteX7" fmla="*/ 44091 w 405765"/>
                  <a:gd name="connsiteY7" fmla="*/ 0 h 274119"/>
                  <a:gd name="connsiteX8" fmla="*/ 0 w 405765"/>
                  <a:gd name="connsiteY8" fmla="*/ 0 h 274119"/>
                  <a:gd name="connsiteX9" fmla="*/ 0 w 405765"/>
                  <a:gd name="connsiteY9" fmla="*/ 274120 h 274119"/>
                  <a:gd name="connsiteX10" fmla="*/ 405765 w 405765"/>
                  <a:gd name="connsiteY10" fmla="*/ 274120 h 274119"/>
                  <a:gd name="connsiteX11" fmla="*/ 405765 w 405765"/>
                  <a:gd name="connsiteY11" fmla="*/ 0 h 274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405765" h="274119">
                    <a:moveTo>
                      <a:pt x="125730" y="0"/>
                    </a:moveTo>
                    <a:cubicBezTo>
                      <a:pt x="123342" y="4270"/>
                      <a:pt x="120283" y="8129"/>
                      <a:pt x="116672" y="11430"/>
                    </a:cubicBezTo>
                    <a:lnTo>
                      <a:pt x="394335" y="11430"/>
                    </a:lnTo>
                    <a:lnTo>
                      <a:pt x="394335" y="262690"/>
                    </a:lnTo>
                    <a:lnTo>
                      <a:pt x="11430" y="262690"/>
                    </a:lnTo>
                    <a:lnTo>
                      <a:pt x="11430" y="11430"/>
                    </a:lnTo>
                    <a:lnTo>
                      <a:pt x="53149" y="11430"/>
                    </a:lnTo>
                    <a:cubicBezTo>
                      <a:pt x="49546" y="8122"/>
                      <a:pt x="46489" y="4264"/>
                      <a:pt x="44091" y="0"/>
                    </a:cubicBezTo>
                    <a:lnTo>
                      <a:pt x="0" y="0"/>
                    </a:lnTo>
                    <a:lnTo>
                      <a:pt x="0" y="274120"/>
                    </a:lnTo>
                    <a:lnTo>
                      <a:pt x="405765" y="274120"/>
                    </a:lnTo>
                    <a:lnTo>
                      <a:pt x="405765" y="0"/>
                    </a:ln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172144"/>
                  </a:solidFill>
                  <a:effectLst/>
                  <a:uLnTx/>
                  <a:uFillTx/>
                  <a:latin typeface="Lato" panose="020F0502020204030203" pitchFamily="34" charset="0"/>
                </a:endParaRPr>
              </a:p>
            </p:txBody>
          </p:sp>
          <p:sp>
            <p:nvSpPr>
              <p:cNvPr id="86" name="Freeform: Shape 2056">
                <a:extLst>
                  <a:ext uri="{FF2B5EF4-FFF2-40B4-BE49-F238E27FC236}">
                    <a16:creationId xmlns:a16="http://schemas.microsoft.com/office/drawing/2014/main" id="{1ECEA853-43D5-6F15-033B-32CC10DC70D8}"/>
                  </a:ext>
                </a:extLst>
              </p:cNvPr>
              <p:cNvSpPr/>
              <p:nvPr/>
            </p:nvSpPr>
            <p:spPr>
              <a:xfrm>
                <a:off x="8198878" y="3083221"/>
                <a:ext cx="203682" cy="203682"/>
              </a:xfrm>
              <a:custGeom>
                <a:avLst/>
                <a:gdLst>
                  <a:gd name="connsiteX0" fmla="*/ 101841 w 203682"/>
                  <a:gd name="connsiteY0" fmla="*/ 0 h 203682"/>
                  <a:gd name="connsiteX1" fmla="*/ 0 w 203682"/>
                  <a:gd name="connsiteY1" fmla="*/ 101841 h 203682"/>
                  <a:gd name="connsiteX2" fmla="*/ 101841 w 203682"/>
                  <a:gd name="connsiteY2" fmla="*/ 203683 h 203682"/>
                  <a:gd name="connsiteX3" fmla="*/ 203683 w 203682"/>
                  <a:gd name="connsiteY3" fmla="*/ 101841 h 203682"/>
                  <a:gd name="connsiteX4" fmla="*/ 101841 w 203682"/>
                  <a:gd name="connsiteY4" fmla="*/ 0 h 203682"/>
                  <a:gd name="connsiteX5" fmla="*/ 125330 w 203682"/>
                  <a:gd name="connsiteY5" fmla="*/ 135160 h 203682"/>
                  <a:gd name="connsiteX6" fmla="*/ 125330 w 203682"/>
                  <a:gd name="connsiteY6" fmla="*/ 135160 h 203682"/>
                  <a:gd name="connsiteX7" fmla="*/ 78353 w 203682"/>
                  <a:gd name="connsiteY7" fmla="*/ 135160 h 203682"/>
                  <a:gd name="connsiteX8" fmla="*/ 78353 w 203682"/>
                  <a:gd name="connsiteY8" fmla="*/ 135160 h 203682"/>
                  <a:gd name="connsiteX9" fmla="*/ 76410 w 203682"/>
                  <a:gd name="connsiteY9" fmla="*/ 107528 h 203682"/>
                  <a:gd name="connsiteX10" fmla="*/ 127273 w 203682"/>
                  <a:gd name="connsiteY10" fmla="*/ 107528 h 203682"/>
                  <a:gd name="connsiteX11" fmla="*/ 125444 w 203682"/>
                  <a:gd name="connsiteY11" fmla="*/ 135160 h 203682"/>
                  <a:gd name="connsiteX12" fmla="*/ 101841 w 203682"/>
                  <a:gd name="connsiteY12" fmla="*/ 192310 h 203682"/>
                  <a:gd name="connsiteX13" fmla="*/ 80067 w 203682"/>
                  <a:gd name="connsiteY13" fmla="*/ 146590 h 203682"/>
                  <a:gd name="connsiteX14" fmla="*/ 123644 w 203682"/>
                  <a:gd name="connsiteY14" fmla="*/ 146590 h 203682"/>
                  <a:gd name="connsiteX15" fmla="*/ 101841 w 203682"/>
                  <a:gd name="connsiteY15" fmla="*/ 192253 h 203682"/>
                  <a:gd name="connsiteX16" fmla="*/ 31575 w 203682"/>
                  <a:gd name="connsiteY16" fmla="*/ 45091 h 203682"/>
                  <a:gd name="connsiteX17" fmla="*/ 67151 w 203682"/>
                  <a:gd name="connsiteY17" fmla="*/ 65751 h 203682"/>
                  <a:gd name="connsiteX18" fmla="*/ 67151 w 203682"/>
                  <a:gd name="connsiteY18" fmla="*/ 65751 h 203682"/>
                  <a:gd name="connsiteX19" fmla="*/ 64980 w 203682"/>
                  <a:gd name="connsiteY19" fmla="*/ 96155 h 203682"/>
                  <a:gd name="connsiteX20" fmla="*/ 11716 w 203682"/>
                  <a:gd name="connsiteY20" fmla="*/ 96155 h 203682"/>
                  <a:gd name="connsiteX21" fmla="*/ 31690 w 203682"/>
                  <a:gd name="connsiteY21" fmla="*/ 45063 h 203682"/>
                  <a:gd name="connsiteX22" fmla="*/ 101841 w 203682"/>
                  <a:gd name="connsiteY22" fmla="*/ 11430 h 203682"/>
                  <a:gd name="connsiteX23" fmla="*/ 123644 w 203682"/>
                  <a:gd name="connsiteY23" fmla="*/ 57150 h 203682"/>
                  <a:gd name="connsiteX24" fmla="*/ 123644 w 203682"/>
                  <a:gd name="connsiteY24" fmla="*/ 57150 h 203682"/>
                  <a:gd name="connsiteX25" fmla="*/ 80010 w 203682"/>
                  <a:gd name="connsiteY25" fmla="*/ 57150 h 203682"/>
                  <a:gd name="connsiteX26" fmla="*/ 101841 w 203682"/>
                  <a:gd name="connsiteY26" fmla="*/ 11430 h 203682"/>
                  <a:gd name="connsiteX27" fmla="*/ 101841 w 203682"/>
                  <a:gd name="connsiteY27" fmla="*/ 71009 h 203682"/>
                  <a:gd name="connsiteX28" fmla="*/ 125473 w 203682"/>
                  <a:gd name="connsiteY28" fmla="*/ 68609 h 203682"/>
                  <a:gd name="connsiteX29" fmla="*/ 125473 w 203682"/>
                  <a:gd name="connsiteY29" fmla="*/ 68609 h 203682"/>
                  <a:gd name="connsiteX30" fmla="*/ 127387 w 203682"/>
                  <a:gd name="connsiteY30" fmla="*/ 96098 h 203682"/>
                  <a:gd name="connsiteX31" fmla="*/ 76524 w 203682"/>
                  <a:gd name="connsiteY31" fmla="*/ 96098 h 203682"/>
                  <a:gd name="connsiteX32" fmla="*/ 78438 w 203682"/>
                  <a:gd name="connsiteY32" fmla="*/ 68637 h 203682"/>
                  <a:gd name="connsiteX33" fmla="*/ 78438 w 203682"/>
                  <a:gd name="connsiteY33" fmla="*/ 68637 h 203682"/>
                  <a:gd name="connsiteX34" fmla="*/ 101841 w 203682"/>
                  <a:gd name="connsiteY34" fmla="*/ 71009 h 203682"/>
                  <a:gd name="connsiteX35" fmla="*/ 138817 w 203682"/>
                  <a:gd name="connsiteY35" fmla="*/ 96126 h 203682"/>
                  <a:gd name="connsiteX36" fmla="*/ 136646 w 203682"/>
                  <a:gd name="connsiteY36" fmla="*/ 65665 h 203682"/>
                  <a:gd name="connsiteX37" fmla="*/ 136646 w 203682"/>
                  <a:gd name="connsiteY37" fmla="*/ 65665 h 203682"/>
                  <a:gd name="connsiteX38" fmla="*/ 172193 w 203682"/>
                  <a:gd name="connsiteY38" fmla="*/ 45063 h 203682"/>
                  <a:gd name="connsiteX39" fmla="*/ 192195 w 203682"/>
                  <a:gd name="connsiteY39" fmla="*/ 96126 h 203682"/>
                  <a:gd name="connsiteX40" fmla="*/ 164535 w 203682"/>
                  <a:gd name="connsiteY40" fmla="*/ 36605 h 203682"/>
                  <a:gd name="connsiteX41" fmla="*/ 134931 w 203682"/>
                  <a:gd name="connsiteY41" fmla="*/ 54178 h 203682"/>
                  <a:gd name="connsiteX42" fmla="*/ 121329 w 203682"/>
                  <a:gd name="connsiteY42" fmla="*/ 13545 h 203682"/>
                  <a:gd name="connsiteX43" fmla="*/ 164506 w 203682"/>
                  <a:gd name="connsiteY43" fmla="*/ 36605 h 203682"/>
                  <a:gd name="connsiteX44" fmla="*/ 69037 w 203682"/>
                  <a:gd name="connsiteY44" fmla="*/ 54235 h 203682"/>
                  <a:gd name="connsiteX45" fmla="*/ 39433 w 203682"/>
                  <a:gd name="connsiteY45" fmla="*/ 36633 h 203682"/>
                  <a:gd name="connsiteX46" fmla="*/ 82639 w 203682"/>
                  <a:gd name="connsiteY46" fmla="*/ 13516 h 203682"/>
                  <a:gd name="connsiteX47" fmla="*/ 69009 w 203682"/>
                  <a:gd name="connsiteY47" fmla="*/ 54235 h 203682"/>
                  <a:gd name="connsiteX48" fmla="*/ 11716 w 203682"/>
                  <a:gd name="connsiteY48" fmla="*/ 107556 h 203682"/>
                  <a:gd name="connsiteX49" fmla="*/ 65094 w 203682"/>
                  <a:gd name="connsiteY49" fmla="*/ 107556 h 203682"/>
                  <a:gd name="connsiteX50" fmla="*/ 67294 w 203682"/>
                  <a:gd name="connsiteY50" fmla="*/ 138160 h 203682"/>
                  <a:gd name="connsiteX51" fmla="*/ 67294 w 203682"/>
                  <a:gd name="connsiteY51" fmla="*/ 138160 h 203682"/>
                  <a:gd name="connsiteX52" fmla="*/ 31775 w 203682"/>
                  <a:gd name="connsiteY52" fmla="*/ 158706 h 203682"/>
                  <a:gd name="connsiteX53" fmla="*/ 31775 w 203682"/>
                  <a:gd name="connsiteY53" fmla="*/ 158706 h 203682"/>
                  <a:gd name="connsiteX54" fmla="*/ 11773 w 203682"/>
                  <a:gd name="connsiteY54" fmla="*/ 107528 h 203682"/>
                  <a:gd name="connsiteX55" fmla="*/ 39519 w 203682"/>
                  <a:gd name="connsiteY55" fmla="*/ 167192 h 203682"/>
                  <a:gd name="connsiteX56" fmla="*/ 69037 w 203682"/>
                  <a:gd name="connsiteY56" fmla="*/ 149762 h 203682"/>
                  <a:gd name="connsiteX57" fmla="*/ 82610 w 203682"/>
                  <a:gd name="connsiteY57" fmla="*/ 190195 h 203682"/>
                  <a:gd name="connsiteX58" fmla="*/ 39519 w 203682"/>
                  <a:gd name="connsiteY58" fmla="*/ 167192 h 203682"/>
                  <a:gd name="connsiteX59" fmla="*/ 121301 w 203682"/>
                  <a:gd name="connsiteY59" fmla="*/ 190052 h 203682"/>
                  <a:gd name="connsiteX60" fmla="*/ 134874 w 203682"/>
                  <a:gd name="connsiteY60" fmla="*/ 149476 h 203682"/>
                  <a:gd name="connsiteX61" fmla="*/ 164449 w 203682"/>
                  <a:gd name="connsiteY61" fmla="*/ 166992 h 203682"/>
                  <a:gd name="connsiteX62" fmla="*/ 164449 w 203682"/>
                  <a:gd name="connsiteY62" fmla="*/ 166992 h 203682"/>
                  <a:gd name="connsiteX63" fmla="*/ 121301 w 203682"/>
                  <a:gd name="connsiteY63" fmla="*/ 190167 h 203682"/>
                  <a:gd name="connsiteX64" fmla="*/ 172164 w 203682"/>
                  <a:gd name="connsiteY64" fmla="*/ 158620 h 203682"/>
                  <a:gd name="connsiteX65" fmla="*/ 136617 w 203682"/>
                  <a:gd name="connsiteY65" fmla="*/ 138017 h 203682"/>
                  <a:gd name="connsiteX66" fmla="*/ 136617 w 203682"/>
                  <a:gd name="connsiteY66" fmla="*/ 138017 h 203682"/>
                  <a:gd name="connsiteX67" fmla="*/ 138817 w 203682"/>
                  <a:gd name="connsiteY67" fmla="*/ 107471 h 203682"/>
                  <a:gd name="connsiteX68" fmla="*/ 192195 w 203682"/>
                  <a:gd name="connsiteY68" fmla="*/ 107471 h 203682"/>
                  <a:gd name="connsiteX69" fmla="*/ 172164 w 203682"/>
                  <a:gd name="connsiteY69" fmla="*/ 158734 h 203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203682" h="203682">
                    <a:moveTo>
                      <a:pt x="101841" y="0"/>
                    </a:moveTo>
                    <a:cubicBezTo>
                      <a:pt x="45596" y="0"/>
                      <a:pt x="0" y="45596"/>
                      <a:pt x="0" y="101841"/>
                    </a:cubicBezTo>
                    <a:cubicBezTo>
                      <a:pt x="0" y="158087"/>
                      <a:pt x="45596" y="203683"/>
                      <a:pt x="101841" y="203683"/>
                    </a:cubicBezTo>
                    <a:cubicBezTo>
                      <a:pt x="158087" y="203683"/>
                      <a:pt x="203683" y="158087"/>
                      <a:pt x="203683" y="101841"/>
                    </a:cubicBezTo>
                    <a:cubicBezTo>
                      <a:pt x="203620" y="45622"/>
                      <a:pt x="158061" y="63"/>
                      <a:pt x="101841" y="0"/>
                    </a:cubicBezTo>
                    <a:close/>
                    <a:moveTo>
                      <a:pt x="125330" y="135160"/>
                    </a:moveTo>
                    <a:lnTo>
                      <a:pt x="125330" y="135160"/>
                    </a:lnTo>
                    <a:cubicBezTo>
                      <a:pt x="109830" y="132006"/>
                      <a:pt x="93853" y="132006"/>
                      <a:pt x="78353" y="135160"/>
                    </a:cubicBezTo>
                    <a:lnTo>
                      <a:pt x="78353" y="135160"/>
                    </a:lnTo>
                    <a:cubicBezTo>
                      <a:pt x="77211" y="125991"/>
                      <a:pt x="76562" y="116767"/>
                      <a:pt x="76410" y="107528"/>
                    </a:cubicBezTo>
                    <a:lnTo>
                      <a:pt x="127273" y="107528"/>
                    </a:lnTo>
                    <a:cubicBezTo>
                      <a:pt x="127159" y="116765"/>
                      <a:pt x="126549" y="125989"/>
                      <a:pt x="125444" y="135160"/>
                    </a:cubicBezTo>
                    <a:close/>
                    <a:moveTo>
                      <a:pt x="101841" y="192310"/>
                    </a:moveTo>
                    <a:cubicBezTo>
                      <a:pt x="94640" y="192310"/>
                      <a:pt x="85154" y="175365"/>
                      <a:pt x="80067" y="146590"/>
                    </a:cubicBezTo>
                    <a:cubicBezTo>
                      <a:pt x="94435" y="143558"/>
                      <a:pt x="109277" y="143558"/>
                      <a:pt x="123644" y="146590"/>
                    </a:cubicBezTo>
                    <a:cubicBezTo>
                      <a:pt x="118643" y="175308"/>
                      <a:pt x="109185" y="192253"/>
                      <a:pt x="101841" y="192253"/>
                    </a:cubicBezTo>
                    <a:close/>
                    <a:moveTo>
                      <a:pt x="31575" y="45091"/>
                    </a:moveTo>
                    <a:cubicBezTo>
                      <a:pt x="41769" y="54512"/>
                      <a:pt x="53917" y="61567"/>
                      <a:pt x="67151" y="65751"/>
                    </a:cubicBezTo>
                    <a:lnTo>
                      <a:pt x="67151" y="65751"/>
                    </a:lnTo>
                    <a:cubicBezTo>
                      <a:pt x="65881" y="75839"/>
                      <a:pt x="65157" y="85989"/>
                      <a:pt x="64980" y="96155"/>
                    </a:cubicBezTo>
                    <a:lnTo>
                      <a:pt x="11716" y="96155"/>
                    </a:lnTo>
                    <a:cubicBezTo>
                      <a:pt x="12888" y="77459"/>
                      <a:pt x="19871" y="59596"/>
                      <a:pt x="31690" y="45063"/>
                    </a:cubicBezTo>
                    <a:close/>
                    <a:moveTo>
                      <a:pt x="101841" y="11430"/>
                    </a:moveTo>
                    <a:cubicBezTo>
                      <a:pt x="109071" y="11430"/>
                      <a:pt x="118558" y="28404"/>
                      <a:pt x="123644" y="57150"/>
                    </a:cubicBezTo>
                    <a:lnTo>
                      <a:pt x="123644" y="57150"/>
                    </a:lnTo>
                    <a:cubicBezTo>
                      <a:pt x="109256" y="60165"/>
                      <a:pt x="94398" y="60165"/>
                      <a:pt x="80010" y="57150"/>
                    </a:cubicBezTo>
                    <a:cubicBezTo>
                      <a:pt x="85239" y="28432"/>
                      <a:pt x="94726" y="11430"/>
                      <a:pt x="101841" y="11430"/>
                    </a:cubicBezTo>
                    <a:close/>
                    <a:moveTo>
                      <a:pt x="101841" y="71009"/>
                    </a:moveTo>
                    <a:cubicBezTo>
                      <a:pt x="109780" y="71024"/>
                      <a:pt x="117699" y="70220"/>
                      <a:pt x="125473" y="68609"/>
                    </a:cubicBezTo>
                    <a:lnTo>
                      <a:pt x="125473" y="68609"/>
                    </a:lnTo>
                    <a:cubicBezTo>
                      <a:pt x="126590" y="77732"/>
                      <a:pt x="127229" y="86908"/>
                      <a:pt x="127387" y="96098"/>
                    </a:cubicBezTo>
                    <a:lnTo>
                      <a:pt x="76524" y="96098"/>
                    </a:lnTo>
                    <a:cubicBezTo>
                      <a:pt x="76682" y="86917"/>
                      <a:pt x="77321" y="77751"/>
                      <a:pt x="78438" y="68637"/>
                    </a:cubicBezTo>
                    <a:lnTo>
                      <a:pt x="78438" y="68637"/>
                    </a:lnTo>
                    <a:cubicBezTo>
                      <a:pt x="86138" y="70224"/>
                      <a:pt x="93980" y="71019"/>
                      <a:pt x="101841" y="71009"/>
                    </a:cubicBezTo>
                    <a:close/>
                    <a:moveTo>
                      <a:pt x="138817" y="96126"/>
                    </a:moveTo>
                    <a:cubicBezTo>
                      <a:pt x="138641" y="85941"/>
                      <a:pt x="137916" y="75773"/>
                      <a:pt x="136646" y="65665"/>
                    </a:cubicBezTo>
                    <a:lnTo>
                      <a:pt x="136646" y="65665"/>
                    </a:lnTo>
                    <a:cubicBezTo>
                      <a:pt x="149855" y="61471"/>
                      <a:pt x="161987" y="54439"/>
                      <a:pt x="172193" y="45063"/>
                    </a:cubicBezTo>
                    <a:cubicBezTo>
                      <a:pt x="184025" y="59580"/>
                      <a:pt x="191019" y="77435"/>
                      <a:pt x="192195" y="96126"/>
                    </a:cubicBezTo>
                    <a:close/>
                    <a:moveTo>
                      <a:pt x="164535" y="36605"/>
                    </a:moveTo>
                    <a:cubicBezTo>
                      <a:pt x="156015" y="44482"/>
                      <a:pt x="145927" y="50471"/>
                      <a:pt x="134931" y="54178"/>
                    </a:cubicBezTo>
                    <a:cubicBezTo>
                      <a:pt x="132074" y="37690"/>
                      <a:pt x="127445" y="23317"/>
                      <a:pt x="121329" y="13545"/>
                    </a:cubicBezTo>
                    <a:cubicBezTo>
                      <a:pt x="137568" y="17115"/>
                      <a:pt x="152508" y="25094"/>
                      <a:pt x="164506" y="36605"/>
                    </a:cubicBezTo>
                    <a:close/>
                    <a:moveTo>
                      <a:pt x="69037" y="54235"/>
                    </a:moveTo>
                    <a:cubicBezTo>
                      <a:pt x="58028" y="50544"/>
                      <a:pt x="47935" y="44543"/>
                      <a:pt x="39433" y="36633"/>
                    </a:cubicBezTo>
                    <a:cubicBezTo>
                      <a:pt x="51427" y="25089"/>
                      <a:pt x="66380" y="17088"/>
                      <a:pt x="82639" y="13516"/>
                    </a:cubicBezTo>
                    <a:cubicBezTo>
                      <a:pt x="76467" y="23317"/>
                      <a:pt x="71923" y="37805"/>
                      <a:pt x="69009" y="54235"/>
                    </a:cubicBezTo>
                    <a:close/>
                    <a:moveTo>
                      <a:pt x="11716" y="107556"/>
                    </a:moveTo>
                    <a:lnTo>
                      <a:pt x="65094" y="107556"/>
                    </a:lnTo>
                    <a:cubicBezTo>
                      <a:pt x="65265" y="117790"/>
                      <a:pt x="66000" y="128007"/>
                      <a:pt x="67294" y="138160"/>
                    </a:cubicBezTo>
                    <a:lnTo>
                      <a:pt x="67294" y="138160"/>
                    </a:lnTo>
                    <a:cubicBezTo>
                      <a:pt x="54101" y="142342"/>
                      <a:pt x="41979" y="149354"/>
                      <a:pt x="31775" y="158706"/>
                    </a:cubicBezTo>
                    <a:lnTo>
                      <a:pt x="31775" y="158706"/>
                    </a:lnTo>
                    <a:cubicBezTo>
                      <a:pt x="19940" y="144146"/>
                      <a:pt x="12947" y="126254"/>
                      <a:pt x="11773" y="107528"/>
                    </a:cubicBezTo>
                    <a:close/>
                    <a:moveTo>
                      <a:pt x="39519" y="167192"/>
                    </a:moveTo>
                    <a:cubicBezTo>
                      <a:pt x="48055" y="159414"/>
                      <a:pt x="58104" y="153481"/>
                      <a:pt x="69037" y="149762"/>
                    </a:cubicBezTo>
                    <a:cubicBezTo>
                      <a:pt x="71895" y="166164"/>
                      <a:pt x="76524" y="180480"/>
                      <a:pt x="82610" y="190195"/>
                    </a:cubicBezTo>
                    <a:cubicBezTo>
                      <a:pt x="66408" y="186626"/>
                      <a:pt x="51500" y="178668"/>
                      <a:pt x="39519" y="167192"/>
                    </a:cubicBezTo>
                    <a:close/>
                    <a:moveTo>
                      <a:pt x="121301" y="190052"/>
                    </a:moveTo>
                    <a:cubicBezTo>
                      <a:pt x="127416" y="180280"/>
                      <a:pt x="131959" y="165964"/>
                      <a:pt x="134874" y="149476"/>
                    </a:cubicBezTo>
                    <a:cubicBezTo>
                      <a:pt x="145864" y="153148"/>
                      <a:pt x="155947" y="159119"/>
                      <a:pt x="164449" y="166992"/>
                    </a:cubicBezTo>
                    <a:lnTo>
                      <a:pt x="164449" y="166992"/>
                    </a:lnTo>
                    <a:cubicBezTo>
                      <a:pt x="152480" y="178550"/>
                      <a:pt x="137546" y="186570"/>
                      <a:pt x="121301" y="190167"/>
                    </a:cubicBezTo>
                    <a:close/>
                    <a:moveTo>
                      <a:pt x="172164" y="158620"/>
                    </a:moveTo>
                    <a:cubicBezTo>
                      <a:pt x="161974" y="149223"/>
                      <a:pt x="149836" y="142189"/>
                      <a:pt x="136617" y="138017"/>
                    </a:cubicBezTo>
                    <a:lnTo>
                      <a:pt x="136617" y="138017"/>
                    </a:lnTo>
                    <a:cubicBezTo>
                      <a:pt x="137911" y="127883"/>
                      <a:pt x="138645" y="117686"/>
                      <a:pt x="138817" y="107471"/>
                    </a:cubicBezTo>
                    <a:lnTo>
                      <a:pt x="192195" y="107471"/>
                    </a:lnTo>
                    <a:cubicBezTo>
                      <a:pt x="191031" y="126230"/>
                      <a:pt x="184027" y="144155"/>
                      <a:pt x="172164" y="158734"/>
                    </a:cubicBez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172144"/>
                  </a:solidFill>
                  <a:effectLst/>
                  <a:uLnTx/>
                  <a:uFillTx/>
                  <a:latin typeface="Lato" panose="020F0502020204030203" pitchFamily="34" charset="0"/>
                </a:endParaRPr>
              </a:p>
            </p:txBody>
          </p:sp>
          <p:sp>
            <p:nvSpPr>
              <p:cNvPr id="87" name="Freeform: Shape 2057">
                <a:extLst>
                  <a:ext uri="{FF2B5EF4-FFF2-40B4-BE49-F238E27FC236}">
                    <a16:creationId xmlns:a16="http://schemas.microsoft.com/office/drawing/2014/main" id="{907C957C-FA2B-9229-D662-558A0C97635E}"/>
                  </a:ext>
                </a:extLst>
              </p:cNvPr>
              <p:cNvSpPr/>
              <p:nvPr/>
            </p:nvSpPr>
            <p:spPr>
              <a:xfrm>
                <a:off x="8124526" y="2966866"/>
                <a:ext cx="116500" cy="116282"/>
              </a:xfrm>
              <a:custGeom>
                <a:avLst/>
                <a:gdLst>
                  <a:gd name="connsiteX0" fmla="*/ 115786 w 116500"/>
                  <a:gd name="connsiteY0" fmla="*/ 49518 h 116282"/>
                  <a:gd name="connsiteX1" fmla="*/ 112928 w 116500"/>
                  <a:gd name="connsiteY1" fmla="*/ 38088 h 116282"/>
                  <a:gd name="connsiteX2" fmla="*/ 38034 w 116500"/>
                  <a:gd name="connsiteY2" fmla="*/ 3635 h 116282"/>
                  <a:gd name="connsiteX3" fmla="*/ 629 w 116500"/>
                  <a:gd name="connsiteY3" fmla="*/ 49518 h 116282"/>
                  <a:gd name="connsiteX4" fmla="*/ 0 w 116500"/>
                  <a:gd name="connsiteY4" fmla="*/ 58090 h 116282"/>
                  <a:gd name="connsiteX5" fmla="*/ 4715 w 116500"/>
                  <a:gd name="connsiteY5" fmla="*/ 80950 h 116282"/>
                  <a:gd name="connsiteX6" fmla="*/ 11259 w 116500"/>
                  <a:gd name="connsiteY6" fmla="*/ 92380 h 116282"/>
                  <a:gd name="connsiteX7" fmla="*/ 92459 w 116500"/>
                  <a:gd name="connsiteY7" fmla="*/ 105134 h 116282"/>
                  <a:gd name="connsiteX8" fmla="*/ 105213 w 116500"/>
                  <a:gd name="connsiteY8" fmla="*/ 92380 h 116282"/>
                  <a:gd name="connsiteX9" fmla="*/ 111757 w 116500"/>
                  <a:gd name="connsiteY9" fmla="*/ 80950 h 116282"/>
                  <a:gd name="connsiteX10" fmla="*/ 115843 w 116500"/>
                  <a:gd name="connsiteY10" fmla="*/ 49346 h 116282"/>
                  <a:gd name="connsiteX11" fmla="*/ 99041 w 116500"/>
                  <a:gd name="connsiteY11" fmla="*/ 81122 h 116282"/>
                  <a:gd name="connsiteX12" fmla="*/ 89983 w 116500"/>
                  <a:gd name="connsiteY12" fmla="*/ 92552 h 116282"/>
                  <a:gd name="connsiteX13" fmla="*/ 23927 w 116500"/>
                  <a:gd name="connsiteY13" fmla="*/ 89817 h 116282"/>
                  <a:gd name="connsiteX14" fmla="*/ 26661 w 116500"/>
                  <a:gd name="connsiteY14" fmla="*/ 23761 h 116282"/>
                  <a:gd name="connsiteX15" fmla="*/ 92717 w 116500"/>
                  <a:gd name="connsiteY15" fmla="*/ 26496 h 116282"/>
                  <a:gd name="connsiteX16" fmla="*/ 99041 w 116500"/>
                  <a:gd name="connsiteY16" fmla="*/ 81122 h 1162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16500" h="116282">
                    <a:moveTo>
                      <a:pt x="115786" y="49518"/>
                    </a:moveTo>
                    <a:cubicBezTo>
                      <a:pt x="115235" y="45618"/>
                      <a:pt x="114277" y="41788"/>
                      <a:pt x="112928" y="38088"/>
                    </a:cubicBezTo>
                    <a:cubicBezTo>
                      <a:pt x="101761" y="7893"/>
                      <a:pt x="68229" y="-7532"/>
                      <a:pt x="38034" y="3635"/>
                    </a:cubicBezTo>
                    <a:cubicBezTo>
                      <a:pt x="18150" y="10990"/>
                      <a:pt x="3826" y="28560"/>
                      <a:pt x="629" y="49518"/>
                    </a:cubicBezTo>
                    <a:cubicBezTo>
                      <a:pt x="220" y="52357"/>
                      <a:pt x="10" y="55222"/>
                      <a:pt x="0" y="58090"/>
                    </a:cubicBezTo>
                    <a:cubicBezTo>
                      <a:pt x="6" y="65951"/>
                      <a:pt x="1611" y="73729"/>
                      <a:pt x="4715" y="80950"/>
                    </a:cubicBezTo>
                    <a:cubicBezTo>
                      <a:pt x="6443" y="85003"/>
                      <a:pt x="8639" y="88839"/>
                      <a:pt x="11259" y="92380"/>
                    </a:cubicBezTo>
                    <a:cubicBezTo>
                      <a:pt x="30160" y="118325"/>
                      <a:pt x="66515" y="124035"/>
                      <a:pt x="92459" y="105134"/>
                    </a:cubicBezTo>
                    <a:cubicBezTo>
                      <a:pt x="97348" y="101572"/>
                      <a:pt x="101651" y="97269"/>
                      <a:pt x="105213" y="92380"/>
                    </a:cubicBezTo>
                    <a:cubicBezTo>
                      <a:pt x="107854" y="88853"/>
                      <a:pt x="110052" y="85014"/>
                      <a:pt x="111757" y="80950"/>
                    </a:cubicBezTo>
                    <a:cubicBezTo>
                      <a:pt x="116058" y="71008"/>
                      <a:pt x="117474" y="60056"/>
                      <a:pt x="115843" y="49346"/>
                    </a:cubicBezTo>
                    <a:close/>
                    <a:moveTo>
                      <a:pt x="99041" y="81122"/>
                    </a:moveTo>
                    <a:cubicBezTo>
                      <a:pt x="96653" y="85392"/>
                      <a:pt x="93594" y="89251"/>
                      <a:pt x="89983" y="92552"/>
                    </a:cubicBezTo>
                    <a:cubicBezTo>
                      <a:pt x="70987" y="110038"/>
                      <a:pt x="41412" y="108813"/>
                      <a:pt x="23927" y="89817"/>
                    </a:cubicBezTo>
                    <a:cubicBezTo>
                      <a:pt x="6441" y="70821"/>
                      <a:pt x="7665" y="41247"/>
                      <a:pt x="26661" y="23761"/>
                    </a:cubicBezTo>
                    <a:cubicBezTo>
                      <a:pt x="45657" y="6275"/>
                      <a:pt x="75232" y="7500"/>
                      <a:pt x="92717" y="26496"/>
                    </a:cubicBezTo>
                    <a:cubicBezTo>
                      <a:pt x="106444" y="41408"/>
                      <a:pt x="108998" y="63468"/>
                      <a:pt x="99041" y="81122"/>
                    </a:cubicBez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172144"/>
                  </a:solidFill>
                  <a:effectLst/>
                  <a:uLnTx/>
                  <a:uFillTx/>
                  <a:latin typeface="Lato" panose="020F0502020204030203" pitchFamily="34" charset="0"/>
                </a:endParaRPr>
              </a:p>
            </p:txBody>
          </p:sp>
          <p:sp>
            <p:nvSpPr>
              <p:cNvPr id="88" name="Freeform: Shape 2058">
                <a:extLst>
                  <a:ext uri="{FF2B5EF4-FFF2-40B4-BE49-F238E27FC236}">
                    <a16:creationId xmlns:a16="http://schemas.microsoft.com/office/drawing/2014/main" id="{5E65415A-8A3C-5233-4ED2-C735B6FB2BE3}"/>
                  </a:ext>
                </a:extLst>
              </p:cNvPr>
              <p:cNvSpPr/>
              <p:nvPr/>
            </p:nvSpPr>
            <p:spPr>
              <a:xfrm>
                <a:off x="8165531" y="2991152"/>
                <a:ext cx="34467" cy="67779"/>
              </a:xfrm>
              <a:custGeom>
                <a:avLst/>
                <a:gdLst>
                  <a:gd name="connsiteX0" fmla="*/ 18374 w 34467"/>
                  <a:gd name="connsiteY0" fmla="*/ 30404 h 67779"/>
                  <a:gd name="connsiteX1" fmla="*/ 7715 w 34467"/>
                  <a:gd name="connsiteY1" fmla="*/ 22060 h 67779"/>
                  <a:gd name="connsiteX2" fmla="*/ 16488 w 34467"/>
                  <a:gd name="connsiteY2" fmla="*/ 15288 h 67779"/>
                  <a:gd name="connsiteX3" fmla="*/ 28975 w 34467"/>
                  <a:gd name="connsiteY3" fmla="*/ 19660 h 67779"/>
                  <a:gd name="connsiteX4" fmla="*/ 32690 w 34467"/>
                  <a:gd name="connsiteY4" fmla="*/ 15059 h 67779"/>
                  <a:gd name="connsiteX5" fmla="*/ 20088 w 34467"/>
                  <a:gd name="connsiteY5" fmla="*/ 9687 h 67779"/>
                  <a:gd name="connsiteX6" fmla="*/ 20088 w 34467"/>
                  <a:gd name="connsiteY6" fmla="*/ 0 h 67779"/>
                  <a:gd name="connsiteX7" fmla="*/ 15173 w 34467"/>
                  <a:gd name="connsiteY7" fmla="*/ 0 h 67779"/>
                  <a:gd name="connsiteX8" fmla="*/ 15173 w 34467"/>
                  <a:gd name="connsiteY8" fmla="*/ 9373 h 67779"/>
                  <a:gd name="connsiteX9" fmla="*/ 1114 w 34467"/>
                  <a:gd name="connsiteY9" fmla="*/ 22460 h 67779"/>
                  <a:gd name="connsiteX10" fmla="*/ 16602 w 34467"/>
                  <a:gd name="connsiteY10" fmla="*/ 36405 h 67779"/>
                  <a:gd name="connsiteX11" fmla="*/ 27689 w 34467"/>
                  <a:gd name="connsiteY11" fmla="*/ 45606 h 67779"/>
                  <a:gd name="connsiteX12" fmla="*/ 18174 w 34467"/>
                  <a:gd name="connsiteY12" fmla="*/ 52978 h 67779"/>
                  <a:gd name="connsiteX13" fmla="*/ 3886 w 34467"/>
                  <a:gd name="connsiteY13" fmla="*/ 46834 h 67779"/>
                  <a:gd name="connsiteX14" fmla="*/ 0 w 34467"/>
                  <a:gd name="connsiteY14" fmla="*/ 51464 h 67779"/>
                  <a:gd name="connsiteX15" fmla="*/ 8058 w 34467"/>
                  <a:gd name="connsiteY15" fmla="*/ 56836 h 67779"/>
                  <a:gd name="connsiteX16" fmla="*/ 15173 w 34467"/>
                  <a:gd name="connsiteY16" fmla="*/ 58722 h 67779"/>
                  <a:gd name="connsiteX17" fmla="*/ 15173 w 34467"/>
                  <a:gd name="connsiteY17" fmla="*/ 67780 h 67779"/>
                  <a:gd name="connsiteX18" fmla="*/ 20145 w 34467"/>
                  <a:gd name="connsiteY18" fmla="*/ 67780 h 67779"/>
                  <a:gd name="connsiteX19" fmla="*/ 20145 w 34467"/>
                  <a:gd name="connsiteY19" fmla="*/ 58807 h 67779"/>
                  <a:gd name="connsiteX20" fmla="*/ 27518 w 34467"/>
                  <a:gd name="connsiteY20" fmla="*/ 56836 h 67779"/>
                  <a:gd name="connsiteX21" fmla="*/ 34461 w 34467"/>
                  <a:gd name="connsiteY21" fmla="*/ 45206 h 67779"/>
                  <a:gd name="connsiteX22" fmla="*/ 18374 w 34467"/>
                  <a:gd name="connsiteY22" fmla="*/ 30404 h 677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4467" h="67779">
                    <a:moveTo>
                      <a:pt x="18374" y="30404"/>
                    </a:moveTo>
                    <a:cubicBezTo>
                      <a:pt x="12202" y="28375"/>
                      <a:pt x="7715" y="26689"/>
                      <a:pt x="7715" y="22060"/>
                    </a:cubicBezTo>
                    <a:cubicBezTo>
                      <a:pt x="7715" y="17431"/>
                      <a:pt x="11344" y="15288"/>
                      <a:pt x="16488" y="15288"/>
                    </a:cubicBezTo>
                    <a:cubicBezTo>
                      <a:pt x="20990" y="15482"/>
                      <a:pt x="25335" y="17003"/>
                      <a:pt x="28975" y="19660"/>
                    </a:cubicBezTo>
                    <a:lnTo>
                      <a:pt x="32690" y="15059"/>
                    </a:lnTo>
                    <a:cubicBezTo>
                      <a:pt x="28948" y="12342"/>
                      <a:pt x="24640" y="10505"/>
                      <a:pt x="20088" y="9687"/>
                    </a:cubicBezTo>
                    <a:lnTo>
                      <a:pt x="20088" y="0"/>
                    </a:lnTo>
                    <a:lnTo>
                      <a:pt x="15173" y="0"/>
                    </a:lnTo>
                    <a:lnTo>
                      <a:pt x="15173" y="9373"/>
                    </a:lnTo>
                    <a:cubicBezTo>
                      <a:pt x="6144" y="9801"/>
                      <a:pt x="1114" y="15259"/>
                      <a:pt x="1114" y="22460"/>
                    </a:cubicBezTo>
                    <a:cubicBezTo>
                      <a:pt x="1114" y="31261"/>
                      <a:pt x="8487" y="33890"/>
                      <a:pt x="16602" y="36405"/>
                    </a:cubicBezTo>
                    <a:cubicBezTo>
                      <a:pt x="23431" y="38519"/>
                      <a:pt x="27689" y="40291"/>
                      <a:pt x="27689" y="45606"/>
                    </a:cubicBezTo>
                    <a:cubicBezTo>
                      <a:pt x="27689" y="50263"/>
                      <a:pt x="23632" y="52978"/>
                      <a:pt x="18174" y="52978"/>
                    </a:cubicBezTo>
                    <a:cubicBezTo>
                      <a:pt x="12799" y="52843"/>
                      <a:pt x="7682" y="50643"/>
                      <a:pt x="3886" y="46834"/>
                    </a:cubicBezTo>
                    <a:lnTo>
                      <a:pt x="0" y="51464"/>
                    </a:lnTo>
                    <a:cubicBezTo>
                      <a:pt x="2326" y="53743"/>
                      <a:pt x="5059" y="55565"/>
                      <a:pt x="8058" y="56836"/>
                    </a:cubicBezTo>
                    <a:cubicBezTo>
                      <a:pt x="10318" y="57828"/>
                      <a:pt x="12718" y="58464"/>
                      <a:pt x="15173" y="58722"/>
                    </a:cubicBezTo>
                    <a:lnTo>
                      <a:pt x="15173" y="67780"/>
                    </a:lnTo>
                    <a:lnTo>
                      <a:pt x="20145" y="67780"/>
                    </a:lnTo>
                    <a:lnTo>
                      <a:pt x="20145" y="58807"/>
                    </a:lnTo>
                    <a:cubicBezTo>
                      <a:pt x="22711" y="58659"/>
                      <a:pt x="25220" y="57988"/>
                      <a:pt x="27518" y="56836"/>
                    </a:cubicBezTo>
                    <a:cubicBezTo>
                      <a:pt x="31906" y="54649"/>
                      <a:pt x="34619" y="50106"/>
                      <a:pt x="34461" y="45206"/>
                    </a:cubicBezTo>
                    <a:cubicBezTo>
                      <a:pt x="34404" y="35719"/>
                      <a:pt x="27489" y="33290"/>
                      <a:pt x="18374" y="30404"/>
                    </a:cubicBez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172144"/>
                  </a:solidFill>
                  <a:effectLst/>
                  <a:uLnTx/>
                  <a:uFillTx/>
                  <a:latin typeface="Lato" panose="020F0502020204030203" pitchFamily="34" charset="0"/>
                </a:endParaRPr>
              </a:p>
            </p:txBody>
          </p:sp>
          <p:sp>
            <p:nvSpPr>
              <p:cNvPr id="89" name="Freeform: Shape 2059">
                <a:extLst>
                  <a:ext uri="{FF2B5EF4-FFF2-40B4-BE49-F238E27FC236}">
                    <a16:creationId xmlns:a16="http://schemas.microsoft.com/office/drawing/2014/main" id="{2A34857F-A44F-B84A-C010-079BDF5B0452}"/>
                  </a:ext>
                </a:extLst>
              </p:cNvPr>
              <p:cNvSpPr/>
              <p:nvPr/>
            </p:nvSpPr>
            <p:spPr>
              <a:xfrm>
                <a:off x="7991224" y="3004982"/>
                <a:ext cx="618991" cy="418938"/>
              </a:xfrm>
              <a:custGeom>
                <a:avLst/>
                <a:gdLst>
                  <a:gd name="connsiteX0" fmla="*/ 545468 w 618991"/>
                  <a:gd name="connsiteY0" fmla="*/ 349758 h 418938"/>
                  <a:gd name="connsiteX1" fmla="*/ 559756 w 618991"/>
                  <a:gd name="connsiteY1" fmla="*/ 317611 h 418938"/>
                  <a:gd name="connsiteX2" fmla="*/ 559756 w 618991"/>
                  <a:gd name="connsiteY2" fmla="*/ 43577 h 418938"/>
                  <a:gd name="connsiteX3" fmla="*/ 516179 w 618991"/>
                  <a:gd name="connsiteY3" fmla="*/ 0 h 418938"/>
                  <a:gd name="connsiteX4" fmla="*/ 244031 w 618991"/>
                  <a:gd name="connsiteY4" fmla="*/ 0 h 418938"/>
                  <a:gd name="connsiteX5" fmla="*/ 244031 w 618991"/>
                  <a:gd name="connsiteY5" fmla="*/ 11430 h 418938"/>
                  <a:gd name="connsiteX6" fmla="*/ 516150 w 618991"/>
                  <a:gd name="connsiteY6" fmla="*/ 11430 h 418938"/>
                  <a:gd name="connsiteX7" fmla="*/ 548297 w 618991"/>
                  <a:gd name="connsiteY7" fmla="*/ 43577 h 418938"/>
                  <a:gd name="connsiteX8" fmla="*/ 548297 w 618991"/>
                  <a:gd name="connsiteY8" fmla="*/ 317583 h 418938"/>
                  <a:gd name="connsiteX9" fmla="*/ 516150 w 618991"/>
                  <a:gd name="connsiteY9" fmla="*/ 349729 h 418938"/>
                  <a:gd name="connsiteX10" fmla="*/ 102841 w 618991"/>
                  <a:gd name="connsiteY10" fmla="*/ 349729 h 418938"/>
                  <a:gd name="connsiteX11" fmla="*/ 70695 w 618991"/>
                  <a:gd name="connsiteY11" fmla="*/ 317583 h 418938"/>
                  <a:gd name="connsiteX12" fmla="*/ 70695 w 618991"/>
                  <a:gd name="connsiteY12" fmla="*/ 43577 h 418938"/>
                  <a:gd name="connsiteX13" fmla="*/ 102841 w 618991"/>
                  <a:gd name="connsiteY13" fmla="*/ 11430 h 418938"/>
                  <a:gd name="connsiteX14" fmla="*/ 138960 w 618991"/>
                  <a:gd name="connsiteY14" fmla="*/ 11430 h 418938"/>
                  <a:gd name="connsiteX15" fmla="*/ 138960 w 618991"/>
                  <a:gd name="connsiteY15" fmla="*/ 0 h 418938"/>
                  <a:gd name="connsiteX16" fmla="*/ 102841 w 618991"/>
                  <a:gd name="connsiteY16" fmla="*/ 0 h 418938"/>
                  <a:gd name="connsiteX17" fmla="*/ 59265 w 618991"/>
                  <a:gd name="connsiteY17" fmla="*/ 43577 h 418938"/>
                  <a:gd name="connsiteX18" fmla="*/ 59265 w 618991"/>
                  <a:gd name="connsiteY18" fmla="*/ 317583 h 418938"/>
                  <a:gd name="connsiteX19" fmla="*/ 73552 w 618991"/>
                  <a:gd name="connsiteY19" fmla="*/ 349729 h 418938"/>
                  <a:gd name="connsiteX20" fmla="*/ 0 w 618991"/>
                  <a:gd name="connsiteY20" fmla="*/ 349729 h 418938"/>
                  <a:gd name="connsiteX21" fmla="*/ 0 w 618991"/>
                  <a:gd name="connsiteY21" fmla="*/ 355444 h 418938"/>
                  <a:gd name="connsiteX22" fmla="*/ 63408 w 618991"/>
                  <a:gd name="connsiteY22" fmla="*/ 418938 h 418938"/>
                  <a:gd name="connsiteX23" fmla="*/ 555584 w 618991"/>
                  <a:gd name="connsiteY23" fmla="*/ 418938 h 418938"/>
                  <a:gd name="connsiteX24" fmla="*/ 618992 w 618991"/>
                  <a:gd name="connsiteY24" fmla="*/ 355530 h 418938"/>
                  <a:gd name="connsiteX25" fmla="*/ 618992 w 618991"/>
                  <a:gd name="connsiteY25" fmla="*/ 349815 h 418938"/>
                  <a:gd name="connsiteX26" fmla="*/ 355730 w 618991"/>
                  <a:gd name="connsiteY26" fmla="*/ 361188 h 418938"/>
                  <a:gd name="connsiteX27" fmla="*/ 333299 w 618991"/>
                  <a:gd name="connsiteY27" fmla="*/ 378619 h 418938"/>
                  <a:gd name="connsiteX28" fmla="*/ 285664 w 618991"/>
                  <a:gd name="connsiteY28" fmla="*/ 378619 h 418938"/>
                  <a:gd name="connsiteX29" fmla="*/ 263262 w 618991"/>
                  <a:gd name="connsiteY29" fmla="*/ 361188 h 418938"/>
                  <a:gd name="connsiteX30" fmla="*/ 555584 w 618991"/>
                  <a:gd name="connsiteY30" fmla="*/ 407508 h 418938"/>
                  <a:gd name="connsiteX31" fmla="*/ 63408 w 618991"/>
                  <a:gd name="connsiteY31" fmla="*/ 407508 h 418938"/>
                  <a:gd name="connsiteX32" fmla="*/ 11744 w 618991"/>
                  <a:gd name="connsiteY32" fmla="*/ 361188 h 418938"/>
                  <a:gd name="connsiteX33" fmla="*/ 101298 w 618991"/>
                  <a:gd name="connsiteY33" fmla="*/ 361188 h 418938"/>
                  <a:gd name="connsiteX34" fmla="*/ 101298 w 618991"/>
                  <a:gd name="connsiteY34" fmla="*/ 361188 h 418938"/>
                  <a:gd name="connsiteX35" fmla="*/ 102841 w 618991"/>
                  <a:gd name="connsiteY35" fmla="*/ 361188 h 418938"/>
                  <a:gd name="connsiteX36" fmla="*/ 251603 w 618991"/>
                  <a:gd name="connsiteY36" fmla="*/ 361188 h 418938"/>
                  <a:gd name="connsiteX37" fmla="*/ 285664 w 618991"/>
                  <a:gd name="connsiteY37" fmla="*/ 390049 h 418938"/>
                  <a:gd name="connsiteX38" fmla="*/ 333299 w 618991"/>
                  <a:gd name="connsiteY38" fmla="*/ 390049 h 418938"/>
                  <a:gd name="connsiteX39" fmla="*/ 367389 w 618991"/>
                  <a:gd name="connsiteY39" fmla="*/ 361188 h 418938"/>
                  <a:gd name="connsiteX40" fmla="*/ 607247 w 618991"/>
                  <a:gd name="connsiteY40" fmla="*/ 361188 h 418938"/>
                  <a:gd name="connsiteX41" fmla="*/ 555584 w 618991"/>
                  <a:gd name="connsiteY41" fmla="*/ 407508 h 4189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618991" h="418938">
                    <a:moveTo>
                      <a:pt x="545468" y="349758"/>
                    </a:moveTo>
                    <a:cubicBezTo>
                      <a:pt x="554551" y="341537"/>
                      <a:pt x="559740" y="329862"/>
                      <a:pt x="559756" y="317611"/>
                    </a:cubicBezTo>
                    <a:lnTo>
                      <a:pt x="559756" y="43577"/>
                    </a:lnTo>
                    <a:cubicBezTo>
                      <a:pt x="559724" y="19523"/>
                      <a:pt x="540233" y="31"/>
                      <a:pt x="516179" y="0"/>
                    </a:cubicBezTo>
                    <a:lnTo>
                      <a:pt x="244031" y="0"/>
                    </a:lnTo>
                    <a:lnTo>
                      <a:pt x="244031" y="11430"/>
                    </a:lnTo>
                    <a:lnTo>
                      <a:pt x="516150" y="11430"/>
                    </a:lnTo>
                    <a:cubicBezTo>
                      <a:pt x="533891" y="11461"/>
                      <a:pt x="548266" y="25836"/>
                      <a:pt x="548297" y="43577"/>
                    </a:cubicBezTo>
                    <a:lnTo>
                      <a:pt x="548297" y="317583"/>
                    </a:lnTo>
                    <a:cubicBezTo>
                      <a:pt x="548266" y="335324"/>
                      <a:pt x="533891" y="349698"/>
                      <a:pt x="516150" y="349729"/>
                    </a:cubicBezTo>
                    <a:lnTo>
                      <a:pt x="102841" y="349729"/>
                    </a:lnTo>
                    <a:cubicBezTo>
                      <a:pt x="85100" y="349698"/>
                      <a:pt x="70726" y="335324"/>
                      <a:pt x="70695" y="317583"/>
                    </a:cubicBezTo>
                    <a:lnTo>
                      <a:pt x="70695" y="43577"/>
                    </a:lnTo>
                    <a:cubicBezTo>
                      <a:pt x="70726" y="25836"/>
                      <a:pt x="85100" y="11461"/>
                      <a:pt x="102841" y="11430"/>
                    </a:cubicBezTo>
                    <a:lnTo>
                      <a:pt x="138960" y="11430"/>
                    </a:lnTo>
                    <a:lnTo>
                      <a:pt x="138960" y="0"/>
                    </a:lnTo>
                    <a:lnTo>
                      <a:pt x="102841" y="0"/>
                    </a:lnTo>
                    <a:cubicBezTo>
                      <a:pt x="78788" y="31"/>
                      <a:pt x="59296" y="19523"/>
                      <a:pt x="59265" y="43577"/>
                    </a:cubicBezTo>
                    <a:lnTo>
                      <a:pt x="59265" y="317583"/>
                    </a:lnTo>
                    <a:cubicBezTo>
                      <a:pt x="59280" y="329834"/>
                      <a:pt x="64469" y="341508"/>
                      <a:pt x="73552" y="349729"/>
                    </a:cubicBezTo>
                    <a:lnTo>
                      <a:pt x="0" y="349729"/>
                    </a:lnTo>
                    <a:lnTo>
                      <a:pt x="0" y="355444"/>
                    </a:lnTo>
                    <a:cubicBezTo>
                      <a:pt x="-16" y="390484"/>
                      <a:pt x="28368" y="418907"/>
                      <a:pt x="63408" y="418938"/>
                    </a:cubicBezTo>
                    <a:lnTo>
                      <a:pt x="555584" y="418938"/>
                    </a:lnTo>
                    <a:cubicBezTo>
                      <a:pt x="590590" y="418907"/>
                      <a:pt x="618960" y="390536"/>
                      <a:pt x="618992" y="355530"/>
                    </a:cubicBezTo>
                    <a:lnTo>
                      <a:pt x="618992" y="349815"/>
                    </a:lnTo>
                    <a:close/>
                    <a:moveTo>
                      <a:pt x="355730" y="361188"/>
                    </a:moveTo>
                    <a:cubicBezTo>
                      <a:pt x="353108" y="371437"/>
                      <a:pt x="343878" y="378610"/>
                      <a:pt x="333299" y="378619"/>
                    </a:cubicBezTo>
                    <a:lnTo>
                      <a:pt x="285664" y="378619"/>
                    </a:lnTo>
                    <a:cubicBezTo>
                      <a:pt x="275096" y="378597"/>
                      <a:pt x="265881" y="371427"/>
                      <a:pt x="263262" y="361188"/>
                    </a:cubicBezTo>
                    <a:close/>
                    <a:moveTo>
                      <a:pt x="555584" y="407508"/>
                    </a:moveTo>
                    <a:lnTo>
                      <a:pt x="63408" y="407508"/>
                    </a:lnTo>
                    <a:cubicBezTo>
                      <a:pt x="36908" y="407466"/>
                      <a:pt x="14668" y="387526"/>
                      <a:pt x="11744" y="361188"/>
                    </a:cubicBezTo>
                    <a:lnTo>
                      <a:pt x="101298" y="361188"/>
                    </a:lnTo>
                    <a:lnTo>
                      <a:pt x="101298" y="361188"/>
                    </a:lnTo>
                    <a:lnTo>
                      <a:pt x="102841" y="361188"/>
                    </a:lnTo>
                    <a:lnTo>
                      <a:pt x="251603" y="361188"/>
                    </a:lnTo>
                    <a:cubicBezTo>
                      <a:pt x="254403" y="377825"/>
                      <a:pt x="268793" y="390018"/>
                      <a:pt x="285664" y="390049"/>
                    </a:cubicBezTo>
                    <a:lnTo>
                      <a:pt x="333299" y="390049"/>
                    </a:lnTo>
                    <a:cubicBezTo>
                      <a:pt x="350181" y="390032"/>
                      <a:pt x="364587" y="377836"/>
                      <a:pt x="367389" y="361188"/>
                    </a:cubicBezTo>
                    <a:lnTo>
                      <a:pt x="607247" y="361188"/>
                    </a:lnTo>
                    <a:cubicBezTo>
                      <a:pt x="604324" y="387526"/>
                      <a:pt x="582084" y="407466"/>
                      <a:pt x="555584" y="407508"/>
                    </a:cubicBez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172144"/>
                  </a:solidFill>
                  <a:effectLst/>
                  <a:uLnTx/>
                  <a:uFillTx/>
                  <a:latin typeface="Lato" panose="020F0502020204030203" pitchFamily="34" charset="0"/>
                </a:endParaRPr>
              </a:p>
            </p:txBody>
          </p:sp>
        </p:grp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6955BF98-CF87-B9C2-7899-1AC21470607C}"/>
              </a:ext>
            </a:extLst>
          </p:cNvPr>
          <p:cNvGrpSpPr/>
          <p:nvPr/>
        </p:nvGrpSpPr>
        <p:grpSpPr>
          <a:xfrm>
            <a:off x="1584326" y="1145389"/>
            <a:ext cx="4542056" cy="2508817"/>
            <a:chOff x="2343145" y="1500920"/>
            <a:chExt cx="3489339" cy="2025225"/>
          </a:xfrm>
        </p:grpSpPr>
        <p:sp>
          <p:nvSpPr>
            <p:cNvPr id="67" name="Shape">
              <a:extLst>
                <a:ext uri="{FF2B5EF4-FFF2-40B4-BE49-F238E27FC236}">
                  <a16:creationId xmlns:a16="http://schemas.microsoft.com/office/drawing/2014/main" id="{7AA29BDD-754D-5784-B5D4-34B4E9D45090}"/>
                </a:ext>
              </a:extLst>
            </p:cNvPr>
            <p:cNvSpPr/>
            <p:nvPr/>
          </p:nvSpPr>
          <p:spPr>
            <a:xfrm>
              <a:off x="2607287" y="1765101"/>
              <a:ext cx="3225197" cy="1761044"/>
            </a:xfrm>
            <a:custGeom>
              <a:avLst/>
              <a:gdLst/>
              <a:ahLst/>
              <a:cxnLst/>
              <a:rect l="0" t="0" r="0" b="0"/>
              <a:pathLst>
                <a:path w="8601684" h="4696117">
                  <a:moveTo>
                    <a:pt x="1042593" y="0"/>
                  </a:moveTo>
                  <a:lnTo>
                    <a:pt x="7585684" y="0"/>
                  </a:lnTo>
                  <a:cubicBezTo>
                    <a:pt x="8146795" y="0"/>
                    <a:pt x="8601684" y="454875"/>
                    <a:pt x="8601684" y="1016000"/>
                  </a:cubicBezTo>
                  <a:lnTo>
                    <a:pt x="8601684" y="4696117"/>
                  </a:lnTo>
                  <a:lnTo>
                    <a:pt x="1016000" y="4696117"/>
                  </a:lnTo>
                  <a:cubicBezTo>
                    <a:pt x="454875" y="4696117"/>
                    <a:pt x="0" y="4241253"/>
                    <a:pt x="0" y="3680117"/>
                  </a:cubicBezTo>
                  <a:lnTo>
                    <a:pt x="0" y="1042606"/>
                  </a:lnTo>
                  <a:cubicBezTo>
                    <a:pt x="575805" y="1042606"/>
                    <a:pt x="1042593" y="575818"/>
                    <a:pt x="1042593" y="0"/>
                  </a:cubicBezTo>
                  <a:close/>
                </a:path>
              </a:pathLst>
            </a:custGeom>
            <a:solidFill>
              <a:srgbClr val="FED161">
                <a:alpha val="99000"/>
              </a:srgbClr>
            </a:solidFill>
            <a:ln w="12700" cmpd="sng">
              <a:noFill/>
              <a:prstDash val="solid"/>
            </a:ln>
          </p:spPr>
          <p:txBody>
            <a:bodyPr wrap="square" anchor="ctr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172144"/>
                </a:solidFill>
                <a:effectLst/>
                <a:uLnTx/>
                <a:uFillTx/>
                <a:latin typeface="Lato" panose="020F0502020204030203" pitchFamily="34" charset="0"/>
              </a:endParaRPr>
            </a:p>
          </p:txBody>
        </p: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C93837AB-D75A-0AD7-CD52-F6A0B5830DC5}"/>
                </a:ext>
              </a:extLst>
            </p:cNvPr>
            <p:cNvGrpSpPr/>
            <p:nvPr/>
          </p:nvGrpSpPr>
          <p:grpSpPr>
            <a:xfrm>
              <a:off x="2343145" y="1500920"/>
              <a:ext cx="528285" cy="529691"/>
              <a:chOff x="2343145" y="1500920"/>
              <a:chExt cx="528285" cy="529691"/>
            </a:xfrm>
          </p:grpSpPr>
          <p:sp>
            <p:nvSpPr>
              <p:cNvPr id="68" name="Circle">
                <a:extLst>
                  <a:ext uri="{FF2B5EF4-FFF2-40B4-BE49-F238E27FC236}">
                    <a16:creationId xmlns:a16="http://schemas.microsoft.com/office/drawing/2014/main" id="{8696CA41-5CFE-13A9-AAB0-D0CCA6553CE6}"/>
                  </a:ext>
                </a:extLst>
              </p:cNvPr>
              <p:cNvSpPr/>
              <p:nvPr/>
            </p:nvSpPr>
            <p:spPr>
              <a:xfrm>
                <a:off x="2343145" y="1500920"/>
                <a:ext cx="528285" cy="528362"/>
              </a:xfrm>
              <a:custGeom>
                <a:avLst/>
                <a:gdLst/>
                <a:ahLst/>
                <a:cxnLst/>
                <a:rect l="0" t="0" r="0" b="0"/>
                <a:pathLst>
                  <a:path w="1408950" h="1408963">
                    <a:moveTo>
                      <a:pt x="1408950" y="704481"/>
                    </a:moveTo>
                    <a:cubicBezTo>
                      <a:pt x="1408950" y="315404"/>
                      <a:pt x="1093546" y="0"/>
                      <a:pt x="704469" y="0"/>
                    </a:cubicBezTo>
                    <a:cubicBezTo>
                      <a:pt x="315404" y="0"/>
                      <a:pt x="0" y="315404"/>
                      <a:pt x="0" y="704481"/>
                    </a:cubicBezTo>
                    <a:cubicBezTo>
                      <a:pt x="0" y="1093558"/>
                      <a:pt x="315404" y="1408963"/>
                      <a:pt x="704469" y="1408963"/>
                    </a:cubicBezTo>
                    <a:cubicBezTo>
                      <a:pt x="1093546" y="1408963"/>
                      <a:pt x="1408950" y="1093558"/>
                      <a:pt x="1408950" y="704481"/>
                    </a:cubicBezTo>
                    <a:close/>
                  </a:path>
                </a:pathLst>
              </a:custGeom>
              <a:solidFill>
                <a:srgbClr val="FED161">
                  <a:alpha val="99000"/>
                </a:srgbClr>
              </a:solidFill>
              <a:ln w="12700" cmpd="sng">
                <a:noFill/>
                <a:prstDash val="solid"/>
              </a:ln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6858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172144"/>
                  </a:solidFill>
                  <a:effectLst/>
                  <a:uLnTx/>
                  <a:uFillTx/>
                  <a:latin typeface="Lato" panose="020F0502020204030203" pitchFamily="34" charset="0"/>
                </a:endParaRPr>
              </a:p>
            </p:txBody>
          </p:sp>
          <p:sp>
            <p:nvSpPr>
              <p:cNvPr id="81" name="S">
                <a:extLst>
                  <a:ext uri="{FF2B5EF4-FFF2-40B4-BE49-F238E27FC236}">
                    <a16:creationId xmlns:a16="http://schemas.microsoft.com/office/drawing/2014/main" id="{A9663D11-ED4B-F0B3-B323-C0EB3DE43ADC}"/>
                  </a:ext>
                </a:extLst>
              </p:cNvPr>
              <p:cNvSpPr txBox="1"/>
              <p:nvPr/>
            </p:nvSpPr>
            <p:spPr>
              <a:xfrm>
                <a:off x="2491607" y="1569074"/>
                <a:ext cx="225902" cy="4615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685800"/>
                <a:r>
                  <a:rPr lang="fa-IR" sz="2399" dirty="0">
                    <a:solidFill>
                      <a:srgbClr val="FEFFFF"/>
                    </a:solidFill>
                    <a:latin typeface="Lato" panose="020F0502020204030203" pitchFamily="34" charset="0"/>
                    <a:ea typeface="Roboto Condensed" panose="02000000000000000000" pitchFamily="2" charset="0"/>
                    <a:cs typeface="Arial" panose="020B0604020202020204" pitchFamily="34" charset="0"/>
                  </a:rPr>
                  <a:t>3</a:t>
                </a:r>
                <a:endParaRPr lang="ru-RU" sz="2399" dirty="0">
                  <a:solidFill>
                    <a:srgbClr val="FEFFFF"/>
                  </a:solidFill>
                  <a:latin typeface="Lato" panose="020F0502020204030203" pitchFamily="34" charset="0"/>
                  <a:ea typeface="Roboto Condensed" panose="02000000000000000000" pitchFamily="2" charset="0"/>
                </a:endParaRPr>
              </a:p>
            </p:txBody>
          </p:sp>
        </p:grpSp>
        <p:sp>
          <p:nvSpPr>
            <p:cNvPr id="102" name="Notebook with pen">
              <a:extLst>
                <a:ext uri="{FF2B5EF4-FFF2-40B4-BE49-F238E27FC236}">
                  <a16:creationId xmlns:a16="http://schemas.microsoft.com/office/drawing/2014/main" id="{4406DFAD-EB34-1D94-0F55-BAC0473801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73446" y="1992164"/>
              <a:ext cx="494521" cy="492385"/>
            </a:xfrm>
            <a:custGeom>
              <a:avLst/>
              <a:gdLst>
                <a:gd name="T0" fmla="*/ 256 w 256"/>
                <a:gd name="T1" fmla="*/ 51 h 256"/>
                <a:gd name="T2" fmla="*/ 236 w 256"/>
                <a:gd name="T3" fmla="*/ 0 h 256"/>
                <a:gd name="T4" fmla="*/ 216 w 256"/>
                <a:gd name="T5" fmla="*/ 51 h 256"/>
                <a:gd name="T6" fmla="*/ 216 w 256"/>
                <a:gd name="T7" fmla="*/ 52 h 256"/>
                <a:gd name="T8" fmla="*/ 216 w 256"/>
                <a:gd name="T9" fmla="*/ 120 h 256"/>
                <a:gd name="T10" fmla="*/ 216 w 256"/>
                <a:gd name="T11" fmla="*/ 220 h 256"/>
                <a:gd name="T12" fmla="*/ 216 w 256"/>
                <a:gd name="T13" fmla="*/ 220 h 256"/>
                <a:gd name="T14" fmla="*/ 217 w 256"/>
                <a:gd name="T15" fmla="*/ 255 h 256"/>
                <a:gd name="T16" fmla="*/ 252 w 256"/>
                <a:gd name="T17" fmla="*/ 256 h 256"/>
                <a:gd name="T18" fmla="*/ 256 w 256"/>
                <a:gd name="T19" fmla="*/ 52 h 256"/>
                <a:gd name="T20" fmla="*/ 236 w 256"/>
                <a:gd name="T21" fmla="*/ 17 h 256"/>
                <a:gd name="T22" fmla="*/ 226 w 256"/>
                <a:gd name="T23" fmla="*/ 48 h 256"/>
                <a:gd name="T24" fmla="*/ 248 w 256"/>
                <a:gd name="T25" fmla="*/ 248 h 256"/>
                <a:gd name="T26" fmla="*/ 224 w 256"/>
                <a:gd name="T27" fmla="*/ 224 h 256"/>
                <a:gd name="T28" fmla="*/ 248 w 256"/>
                <a:gd name="T29" fmla="*/ 248 h 256"/>
                <a:gd name="T30" fmla="*/ 224 w 256"/>
                <a:gd name="T31" fmla="*/ 216 h 256"/>
                <a:gd name="T32" fmla="*/ 248 w 256"/>
                <a:gd name="T33" fmla="*/ 124 h 256"/>
                <a:gd name="T34" fmla="*/ 248 w 256"/>
                <a:gd name="T35" fmla="*/ 72 h 256"/>
                <a:gd name="T36" fmla="*/ 240 w 256"/>
                <a:gd name="T37" fmla="*/ 80 h 256"/>
                <a:gd name="T38" fmla="*/ 248 w 256"/>
                <a:gd name="T39" fmla="*/ 92 h 256"/>
                <a:gd name="T40" fmla="*/ 240 w 256"/>
                <a:gd name="T41" fmla="*/ 100 h 256"/>
                <a:gd name="T42" fmla="*/ 248 w 256"/>
                <a:gd name="T43" fmla="*/ 116 h 256"/>
                <a:gd name="T44" fmla="*/ 224 w 256"/>
                <a:gd name="T45" fmla="*/ 100 h 256"/>
                <a:gd name="T46" fmla="*/ 232 w 256"/>
                <a:gd name="T47" fmla="*/ 92 h 256"/>
                <a:gd name="T48" fmla="*/ 224 w 256"/>
                <a:gd name="T49" fmla="*/ 80 h 256"/>
                <a:gd name="T50" fmla="*/ 232 w 256"/>
                <a:gd name="T51" fmla="*/ 72 h 256"/>
                <a:gd name="T52" fmla="*/ 224 w 256"/>
                <a:gd name="T53" fmla="*/ 56 h 256"/>
                <a:gd name="T54" fmla="*/ 248 w 256"/>
                <a:gd name="T55" fmla="*/ 72 h 256"/>
                <a:gd name="T56" fmla="*/ 136 w 256"/>
                <a:gd name="T57" fmla="*/ 8 h 256"/>
                <a:gd name="T58" fmla="*/ 116 w 256"/>
                <a:gd name="T59" fmla="*/ 24 h 256"/>
                <a:gd name="T60" fmla="*/ 108 w 256"/>
                <a:gd name="T61" fmla="*/ 8 h 256"/>
                <a:gd name="T62" fmla="*/ 88 w 256"/>
                <a:gd name="T63" fmla="*/ 24 h 256"/>
                <a:gd name="T64" fmla="*/ 80 w 256"/>
                <a:gd name="T65" fmla="*/ 8 h 256"/>
                <a:gd name="T66" fmla="*/ 60 w 256"/>
                <a:gd name="T67" fmla="*/ 24 h 256"/>
                <a:gd name="T68" fmla="*/ 52 w 256"/>
                <a:gd name="T69" fmla="*/ 8 h 256"/>
                <a:gd name="T70" fmla="*/ 32 w 256"/>
                <a:gd name="T71" fmla="*/ 24 h 256"/>
                <a:gd name="T72" fmla="*/ 24 w 256"/>
                <a:gd name="T73" fmla="*/ 8 h 256"/>
                <a:gd name="T74" fmla="*/ 0 w 256"/>
                <a:gd name="T75" fmla="*/ 24 h 256"/>
                <a:gd name="T76" fmla="*/ 168 w 256"/>
                <a:gd name="T77" fmla="*/ 256 h 256"/>
                <a:gd name="T78" fmla="*/ 144 w 256"/>
                <a:gd name="T79" fmla="*/ 24 h 256"/>
                <a:gd name="T80" fmla="*/ 160 w 256"/>
                <a:gd name="T81" fmla="*/ 32 h 256"/>
                <a:gd name="T82" fmla="*/ 8 w 256"/>
                <a:gd name="T83" fmla="*/ 248 h 256"/>
                <a:gd name="T84" fmla="*/ 24 w 256"/>
                <a:gd name="T85" fmla="*/ 32 h 256"/>
                <a:gd name="T86" fmla="*/ 32 w 256"/>
                <a:gd name="T87" fmla="*/ 48 h 256"/>
                <a:gd name="T88" fmla="*/ 52 w 256"/>
                <a:gd name="T89" fmla="*/ 32 h 256"/>
                <a:gd name="T90" fmla="*/ 60 w 256"/>
                <a:gd name="T91" fmla="*/ 48 h 256"/>
                <a:gd name="T92" fmla="*/ 80 w 256"/>
                <a:gd name="T93" fmla="*/ 32 h 256"/>
                <a:gd name="T94" fmla="*/ 88 w 256"/>
                <a:gd name="T95" fmla="*/ 48 h 256"/>
                <a:gd name="T96" fmla="*/ 108 w 256"/>
                <a:gd name="T97" fmla="*/ 32 h 256"/>
                <a:gd name="T98" fmla="*/ 116 w 256"/>
                <a:gd name="T99" fmla="*/ 48 h 256"/>
                <a:gd name="T100" fmla="*/ 136 w 256"/>
                <a:gd name="T101" fmla="*/ 32 h 256"/>
                <a:gd name="T102" fmla="*/ 144 w 256"/>
                <a:gd name="T103" fmla="*/ 48 h 256"/>
                <a:gd name="T104" fmla="*/ 160 w 256"/>
                <a:gd name="T105" fmla="*/ 32 h 256"/>
                <a:gd name="T106" fmla="*/ 140 w 256"/>
                <a:gd name="T107" fmla="*/ 80 h 256"/>
                <a:gd name="T108" fmla="*/ 24 w 256"/>
                <a:gd name="T109" fmla="*/ 72 h 256"/>
                <a:gd name="T110" fmla="*/ 24 w 256"/>
                <a:gd name="T111" fmla="*/ 104 h 256"/>
                <a:gd name="T112" fmla="*/ 140 w 256"/>
                <a:gd name="T113" fmla="*/ 96 h 256"/>
                <a:gd name="T114" fmla="*/ 24 w 256"/>
                <a:gd name="T115" fmla="*/ 104 h 256"/>
                <a:gd name="T116" fmla="*/ 104 w 256"/>
                <a:gd name="T117" fmla="*/ 128 h 256"/>
                <a:gd name="T118" fmla="*/ 24 w 256"/>
                <a:gd name="T119" fmla="*/ 12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56" h="256">
                  <a:moveTo>
                    <a:pt x="256" y="51"/>
                  </a:moveTo>
                  <a:cubicBezTo>
                    <a:pt x="256" y="51"/>
                    <a:pt x="256" y="51"/>
                    <a:pt x="256" y="51"/>
                  </a:cubicBezTo>
                  <a:cubicBezTo>
                    <a:pt x="240" y="3"/>
                    <a:pt x="240" y="3"/>
                    <a:pt x="240" y="3"/>
                  </a:cubicBezTo>
                  <a:cubicBezTo>
                    <a:pt x="239" y="1"/>
                    <a:pt x="238" y="0"/>
                    <a:pt x="236" y="0"/>
                  </a:cubicBezTo>
                  <a:cubicBezTo>
                    <a:pt x="234" y="0"/>
                    <a:pt x="233" y="1"/>
                    <a:pt x="232" y="3"/>
                  </a:cubicBezTo>
                  <a:cubicBezTo>
                    <a:pt x="216" y="51"/>
                    <a:pt x="216" y="51"/>
                    <a:pt x="216" y="51"/>
                  </a:cubicBezTo>
                  <a:cubicBezTo>
                    <a:pt x="216" y="51"/>
                    <a:pt x="216" y="51"/>
                    <a:pt x="216" y="51"/>
                  </a:cubicBezTo>
                  <a:cubicBezTo>
                    <a:pt x="216" y="52"/>
                    <a:pt x="216" y="52"/>
                    <a:pt x="216" y="52"/>
                  </a:cubicBezTo>
                  <a:cubicBezTo>
                    <a:pt x="216" y="120"/>
                    <a:pt x="216" y="120"/>
                    <a:pt x="216" y="120"/>
                  </a:cubicBezTo>
                  <a:cubicBezTo>
                    <a:pt x="216" y="120"/>
                    <a:pt x="216" y="120"/>
                    <a:pt x="216" y="120"/>
                  </a:cubicBezTo>
                  <a:cubicBezTo>
                    <a:pt x="216" y="120"/>
                    <a:pt x="216" y="120"/>
                    <a:pt x="216" y="120"/>
                  </a:cubicBezTo>
                  <a:cubicBezTo>
                    <a:pt x="216" y="220"/>
                    <a:pt x="216" y="220"/>
                    <a:pt x="216" y="220"/>
                  </a:cubicBezTo>
                  <a:cubicBezTo>
                    <a:pt x="216" y="220"/>
                    <a:pt x="216" y="220"/>
                    <a:pt x="216" y="220"/>
                  </a:cubicBezTo>
                  <a:cubicBezTo>
                    <a:pt x="216" y="220"/>
                    <a:pt x="216" y="220"/>
                    <a:pt x="216" y="220"/>
                  </a:cubicBezTo>
                  <a:cubicBezTo>
                    <a:pt x="216" y="252"/>
                    <a:pt x="216" y="252"/>
                    <a:pt x="216" y="252"/>
                  </a:cubicBezTo>
                  <a:cubicBezTo>
                    <a:pt x="216" y="253"/>
                    <a:pt x="216" y="254"/>
                    <a:pt x="217" y="255"/>
                  </a:cubicBezTo>
                  <a:cubicBezTo>
                    <a:pt x="218" y="256"/>
                    <a:pt x="219" y="256"/>
                    <a:pt x="220" y="256"/>
                  </a:cubicBezTo>
                  <a:cubicBezTo>
                    <a:pt x="252" y="256"/>
                    <a:pt x="252" y="256"/>
                    <a:pt x="252" y="256"/>
                  </a:cubicBezTo>
                  <a:cubicBezTo>
                    <a:pt x="254" y="256"/>
                    <a:pt x="256" y="254"/>
                    <a:pt x="256" y="252"/>
                  </a:cubicBezTo>
                  <a:cubicBezTo>
                    <a:pt x="256" y="52"/>
                    <a:pt x="256" y="52"/>
                    <a:pt x="256" y="52"/>
                  </a:cubicBezTo>
                  <a:cubicBezTo>
                    <a:pt x="256" y="52"/>
                    <a:pt x="256" y="52"/>
                    <a:pt x="256" y="51"/>
                  </a:cubicBezTo>
                  <a:close/>
                  <a:moveTo>
                    <a:pt x="236" y="17"/>
                  </a:moveTo>
                  <a:cubicBezTo>
                    <a:pt x="246" y="48"/>
                    <a:pt x="246" y="48"/>
                    <a:pt x="246" y="48"/>
                  </a:cubicBezTo>
                  <a:cubicBezTo>
                    <a:pt x="226" y="48"/>
                    <a:pt x="226" y="48"/>
                    <a:pt x="226" y="48"/>
                  </a:cubicBezTo>
                  <a:lnTo>
                    <a:pt x="236" y="17"/>
                  </a:lnTo>
                  <a:close/>
                  <a:moveTo>
                    <a:pt x="248" y="248"/>
                  </a:moveTo>
                  <a:cubicBezTo>
                    <a:pt x="224" y="248"/>
                    <a:pt x="224" y="248"/>
                    <a:pt x="224" y="248"/>
                  </a:cubicBezTo>
                  <a:cubicBezTo>
                    <a:pt x="224" y="224"/>
                    <a:pt x="224" y="224"/>
                    <a:pt x="224" y="224"/>
                  </a:cubicBezTo>
                  <a:cubicBezTo>
                    <a:pt x="248" y="224"/>
                    <a:pt x="248" y="224"/>
                    <a:pt x="248" y="224"/>
                  </a:cubicBezTo>
                  <a:lnTo>
                    <a:pt x="248" y="248"/>
                  </a:lnTo>
                  <a:close/>
                  <a:moveTo>
                    <a:pt x="248" y="216"/>
                  </a:moveTo>
                  <a:cubicBezTo>
                    <a:pt x="224" y="216"/>
                    <a:pt x="224" y="216"/>
                    <a:pt x="224" y="216"/>
                  </a:cubicBezTo>
                  <a:cubicBezTo>
                    <a:pt x="224" y="124"/>
                    <a:pt x="224" y="124"/>
                    <a:pt x="224" y="124"/>
                  </a:cubicBezTo>
                  <a:cubicBezTo>
                    <a:pt x="248" y="124"/>
                    <a:pt x="248" y="124"/>
                    <a:pt x="248" y="124"/>
                  </a:cubicBezTo>
                  <a:lnTo>
                    <a:pt x="248" y="216"/>
                  </a:lnTo>
                  <a:close/>
                  <a:moveTo>
                    <a:pt x="248" y="72"/>
                  </a:moveTo>
                  <a:cubicBezTo>
                    <a:pt x="240" y="72"/>
                    <a:pt x="240" y="72"/>
                    <a:pt x="240" y="72"/>
                  </a:cubicBezTo>
                  <a:cubicBezTo>
                    <a:pt x="240" y="80"/>
                    <a:pt x="240" y="80"/>
                    <a:pt x="240" y="80"/>
                  </a:cubicBezTo>
                  <a:cubicBezTo>
                    <a:pt x="248" y="80"/>
                    <a:pt x="248" y="80"/>
                    <a:pt x="248" y="80"/>
                  </a:cubicBezTo>
                  <a:cubicBezTo>
                    <a:pt x="248" y="92"/>
                    <a:pt x="248" y="92"/>
                    <a:pt x="248" y="92"/>
                  </a:cubicBezTo>
                  <a:cubicBezTo>
                    <a:pt x="240" y="92"/>
                    <a:pt x="240" y="92"/>
                    <a:pt x="240" y="92"/>
                  </a:cubicBezTo>
                  <a:cubicBezTo>
                    <a:pt x="240" y="100"/>
                    <a:pt x="240" y="100"/>
                    <a:pt x="240" y="100"/>
                  </a:cubicBezTo>
                  <a:cubicBezTo>
                    <a:pt x="248" y="100"/>
                    <a:pt x="248" y="100"/>
                    <a:pt x="248" y="100"/>
                  </a:cubicBezTo>
                  <a:cubicBezTo>
                    <a:pt x="248" y="116"/>
                    <a:pt x="248" y="116"/>
                    <a:pt x="248" y="116"/>
                  </a:cubicBezTo>
                  <a:cubicBezTo>
                    <a:pt x="224" y="116"/>
                    <a:pt x="224" y="116"/>
                    <a:pt x="224" y="116"/>
                  </a:cubicBezTo>
                  <a:cubicBezTo>
                    <a:pt x="224" y="100"/>
                    <a:pt x="224" y="100"/>
                    <a:pt x="224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2" y="92"/>
                    <a:pt x="232" y="92"/>
                    <a:pt x="232" y="92"/>
                  </a:cubicBezTo>
                  <a:cubicBezTo>
                    <a:pt x="224" y="92"/>
                    <a:pt x="224" y="92"/>
                    <a:pt x="224" y="92"/>
                  </a:cubicBezTo>
                  <a:cubicBezTo>
                    <a:pt x="224" y="80"/>
                    <a:pt x="224" y="80"/>
                    <a:pt x="224" y="80"/>
                  </a:cubicBezTo>
                  <a:cubicBezTo>
                    <a:pt x="232" y="80"/>
                    <a:pt x="232" y="80"/>
                    <a:pt x="232" y="80"/>
                  </a:cubicBezTo>
                  <a:cubicBezTo>
                    <a:pt x="232" y="72"/>
                    <a:pt x="232" y="72"/>
                    <a:pt x="232" y="72"/>
                  </a:cubicBezTo>
                  <a:cubicBezTo>
                    <a:pt x="224" y="72"/>
                    <a:pt x="224" y="72"/>
                    <a:pt x="224" y="72"/>
                  </a:cubicBezTo>
                  <a:cubicBezTo>
                    <a:pt x="224" y="56"/>
                    <a:pt x="224" y="56"/>
                    <a:pt x="224" y="56"/>
                  </a:cubicBezTo>
                  <a:cubicBezTo>
                    <a:pt x="248" y="56"/>
                    <a:pt x="248" y="56"/>
                    <a:pt x="248" y="56"/>
                  </a:cubicBezTo>
                  <a:lnTo>
                    <a:pt x="248" y="72"/>
                  </a:lnTo>
                  <a:close/>
                  <a:moveTo>
                    <a:pt x="144" y="8"/>
                  </a:moveTo>
                  <a:cubicBezTo>
                    <a:pt x="136" y="8"/>
                    <a:pt x="136" y="8"/>
                    <a:pt x="136" y="8"/>
                  </a:cubicBezTo>
                  <a:cubicBezTo>
                    <a:pt x="136" y="24"/>
                    <a:pt x="136" y="24"/>
                    <a:pt x="136" y="24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6" y="8"/>
                    <a:pt x="116" y="8"/>
                    <a:pt x="116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88" y="24"/>
                    <a:pt x="88" y="24"/>
                    <a:pt x="88" y="24"/>
                  </a:cubicBezTo>
                  <a:cubicBezTo>
                    <a:pt x="88" y="8"/>
                    <a:pt x="88" y="8"/>
                    <a:pt x="88" y="8"/>
                  </a:cubicBezTo>
                  <a:cubicBezTo>
                    <a:pt x="80" y="8"/>
                    <a:pt x="80" y="8"/>
                    <a:pt x="80" y="8"/>
                  </a:cubicBezTo>
                  <a:cubicBezTo>
                    <a:pt x="80" y="24"/>
                    <a:pt x="80" y="24"/>
                    <a:pt x="80" y="24"/>
                  </a:cubicBezTo>
                  <a:cubicBezTo>
                    <a:pt x="60" y="24"/>
                    <a:pt x="60" y="24"/>
                    <a:pt x="60" y="24"/>
                  </a:cubicBezTo>
                  <a:cubicBezTo>
                    <a:pt x="60" y="8"/>
                    <a:pt x="60" y="8"/>
                    <a:pt x="60" y="8"/>
                  </a:cubicBezTo>
                  <a:cubicBezTo>
                    <a:pt x="52" y="8"/>
                    <a:pt x="52" y="8"/>
                    <a:pt x="52" y="8"/>
                  </a:cubicBezTo>
                  <a:cubicBezTo>
                    <a:pt x="52" y="24"/>
                    <a:pt x="52" y="24"/>
                    <a:pt x="52" y="24"/>
                  </a:cubicBezTo>
                  <a:cubicBezTo>
                    <a:pt x="32" y="24"/>
                    <a:pt x="32" y="24"/>
                    <a:pt x="32" y="24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56"/>
                    <a:pt x="0" y="256"/>
                    <a:pt x="0" y="256"/>
                  </a:cubicBezTo>
                  <a:cubicBezTo>
                    <a:pt x="168" y="256"/>
                    <a:pt x="168" y="256"/>
                    <a:pt x="168" y="256"/>
                  </a:cubicBezTo>
                  <a:cubicBezTo>
                    <a:pt x="168" y="24"/>
                    <a:pt x="168" y="24"/>
                    <a:pt x="168" y="24"/>
                  </a:cubicBezTo>
                  <a:cubicBezTo>
                    <a:pt x="144" y="24"/>
                    <a:pt x="144" y="24"/>
                    <a:pt x="144" y="24"/>
                  </a:cubicBezTo>
                  <a:lnTo>
                    <a:pt x="144" y="8"/>
                  </a:lnTo>
                  <a:close/>
                  <a:moveTo>
                    <a:pt x="160" y="32"/>
                  </a:moveTo>
                  <a:cubicBezTo>
                    <a:pt x="160" y="248"/>
                    <a:pt x="160" y="248"/>
                    <a:pt x="160" y="248"/>
                  </a:cubicBezTo>
                  <a:cubicBezTo>
                    <a:pt x="8" y="248"/>
                    <a:pt x="8" y="248"/>
                    <a:pt x="8" y="248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52" y="32"/>
                    <a:pt x="52" y="32"/>
                    <a:pt x="52" y="32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32"/>
                    <a:pt x="60" y="32"/>
                    <a:pt x="60" y="32"/>
                  </a:cubicBezTo>
                  <a:cubicBezTo>
                    <a:pt x="80" y="32"/>
                    <a:pt x="80" y="32"/>
                    <a:pt x="80" y="32"/>
                  </a:cubicBezTo>
                  <a:cubicBezTo>
                    <a:pt x="80" y="48"/>
                    <a:pt x="80" y="48"/>
                    <a:pt x="80" y="48"/>
                  </a:cubicBezTo>
                  <a:cubicBezTo>
                    <a:pt x="88" y="48"/>
                    <a:pt x="88" y="48"/>
                    <a:pt x="88" y="48"/>
                  </a:cubicBezTo>
                  <a:cubicBezTo>
                    <a:pt x="88" y="32"/>
                    <a:pt x="88" y="32"/>
                    <a:pt x="88" y="32"/>
                  </a:cubicBezTo>
                  <a:cubicBezTo>
                    <a:pt x="108" y="32"/>
                    <a:pt x="108" y="32"/>
                    <a:pt x="108" y="32"/>
                  </a:cubicBezTo>
                  <a:cubicBezTo>
                    <a:pt x="108" y="48"/>
                    <a:pt x="108" y="48"/>
                    <a:pt x="108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16" y="32"/>
                    <a:pt x="116" y="32"/>
                    <a:pt x="116" y="32"/>
                  </a:cubicBezTo>
                  <a:cubicBezTo>
                    <a:pt x="136" y="32"/>
                    <a:pt x="136" y="32"/>
                    <a:pt x="136" y="32"/>
                  </a:cubicBezTo>
                  <a:cubicBezTo>
                    <a:pt x="136" y="48"/>
                    <a:pt x="136" y="48"/>
                    <a:pt x="136" y="48"/>
                  </a:cubicBezTo>
                  <a:cubicBezTo>
                    <a:pt x="144" y="48"/>
                    <a:pt x="144" y="48"/>
                    <a:pt x="144" y="48"/>
                  </a:cubicBezTo>
                  <a:cubicBezTo>
                    <a:pt x="144" y="32"/>
                    <a:pt x="144" y="32"/>
                    <a:pt x="144" y="32"/>
                  </a:cubicBezTo>
                  <a:lnTo>
                    <a:pt x="160" y="32"/>
                  </a:lnTo>
                  <a:close/>
                  <a:moveTo>
                    <a:pt x="24" y="80"/>
                  </a:moveTo>
                  <a:cubicBezTo>
                    <a:pt x="140" y="80"/>
                    <a:pt x="140" y="80"/>
                    <a:pt x="140" y="80"/>
                  </a:cubicBezTo>
                  <a:cubicBezTo>
                    <a:pt x="140" y="72"/>
                    <a:pt x="140" y="72"/>
                    <a:pt x="140" y="72"/>
                  </a:cubicBezTo>
                  <a:cubicBezTo>
                    <a:pt x="24" y="72"/>
                    <a:pt x="24" y="72"/>
                    <a:pt x="24" y="72"/>
                  </a:cubicBezTo>
                  <a:lnTo>
                    <a:pt x="24" y="80"/>
                  </a:lnTo>
                  <a:close/>
                  <a:moveTo>
                    <a:pt x="24" y="104"/>
                  </a:moveTo>
                  <a:cubicBezTo>
                    <a:pt x="140" y="104"/>
                    <a:pt x="140" y="104"/>
                    <a:pt x="140" y="104"/>
                  </a:cubicBezTo>
                  <a:cubicBezTo>
                    <a:pt x="140" y="96"/>
                    <a:pt x="140" y="96"/>
                    <a:pt x="140" y="96"/>
                  </a:cubicBezTo>
                  <a:cubicBezTo>
                    <a:pt x="24" y="96"/>
                    <a:pt x="24" y="96"/>
                    <a:pt x="24" y="96"/>
                  </a:cubicBezTo>
                  <a:lnTo>
                    <a:pt x="24" y="104"/>
                  </a:lnTo>
                  <a:close/>
                  <a:moveTo>
                    <a:pt x="24" y="128"/>
                  </a:moveTo>
                  <a:cubicBezTo>
                    <a:pt x="104" y="128"/>
                    <a:pt x="104" y="128"/>
                    <a:pt x="104" y="128"/>
                  </a:cubicBezTo>
                  <a:cubicBezTo>
                    <a:pt x="104" y="120"/>
                    <a:pt x="104" y="120"/>
                    <a:pt x="104" y="120"/>
                  </a:cubicBezTo>
                  <a:cubicBezTo>
                    <a:pt x="24" y="120"/>
                    <a:pt x="24" y="120"/>
                    <a:pt x="24" y="120"/>
                  </a:cubicBezTo>
                  <a:lnTo>
                    <a:pt x="24" y="12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r" defTabSz="914400" rtl="1" eaLnBrk="1" latinLnBrk="0" hangingPunct="1"/>
              <a:endParaRPr lang="ru-RU" dirty="0">
                <a:latin typeface="Lato" panose="020F0502020204030203" pitchFamily="34" charset="0"/>
              </a:endParaRPr>
            </a:p>
          </p:txBody>
        </p:sp>
      </p:grpSp>
      <p:sp>
        <p:nvSpPr>
          <p:cNvPr id="112" name="TextBox 111">
            <a:extLst>
              <a:ext uri="{FF2B5EF4-FFF2-40B4-BE49-F238E27FC236}">
                <a16:creationId xmlns:a16="http://schemas.microsoft.com/office/drawing/2014/main" id="{3C7486F4-9827-4D5F-04C6-8A638D9B2ABB}"/>
              </a:ext>
            </a:extLst>
          </p:cNvPr>
          <p:cNvSpPr txBox="1"/>
          <p:nvPr/>
        </p:nvSpPr>
        <p:spPr>
          <a:xfrm>
            <a:off x="7549069" y="4078401"/>
            <a:ext cx="2680282" cy="1704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b="1" dirty="0"/>
              <a:t>Development of a dedicated registry platform</a:t>
            </a:r>
          </a:p>
          <a:p>
            <a:pPr marL="0" algn="l" defTabSz="914400" eaLnBrk="1" latinLnBrk="0" hangingPunct="1">
              <a:lnSpc>
                <a:spcPct val="150000"/>
              </a:lnSpc>
            </a:pPr>
            <a:endParaRPr lang="en-IR" b="1" dirty="0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1108DABF-45CC-054C-1245-06CE8A5E39C5}"/>
              </a:ext>
            </a:extLst>
          </p:cNvPr>
          <p:cNvSpPr txBox="1"/>
          <p:nvPr/>
        </p:nvSpPr>
        <p:spPr>
          <a:xfrm>
            <a:off x="2164155" y="1882547"/>
            <a:ext cx="3216076" cy="1289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/>
              <a:t>Long-term follow-up of patients for obesity management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A9567866-909A-0558-D5B5-2386894E0370}"/>
              </a:ext>
            </a:extLst>
          </p:cNvPr>
          <p:cNvSpPr txBox="1"/>
          <p:nvPr/>
        </p:nvSpPr>
        <p:spPr>
          <a:xfrm>
            <a:off x="2110321" y="3902541"/>
            <a:ext cx="2765435" cy="1704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Establishment of a national infrastructure for future research and health policy development</a:t>
            </a:r>
          </a:p>
        </p:txBody>
      </p: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EEF3A93A-391C-CA9A-2325-5EE2CEF8C06C}"/>
              </a:ext>
            </a:extLst>
          </p:cNvPr>
          <p:cNvGrpSpPr/>
          <p:nvPr/>
        </p:nvGrpSpPr>
        <p:grpSpPr>
          <a:xfrm>
            <a:off x="4549279" y="2156986"/>
            <a:ext cx="3062702" cy="2936215"/>
            <a:chOff x="4549279" y="2156986"/>
            <a:chExt cx="3062702" cy="2936215"/>
          </a:xfrm>
        </p:grpSpPr>
        <p:grpSp>
          <p:nvGrpSpPr>
            <p:cNvPr id="71" name="Center circle">
              <a:extLst>
                <a:ext uri="{FF2B5EF4-FFF2-40B4-BE49-F238E27FC236}">
                  <a16:creationId xmlns:a16="http://schemas.microsoft.com/office/drawing/2014/main" id="{C1E66123-B8D1-2FCF-6B28-A925A78562B2}"/>
                </a:ext>
              </a:extLst>
            </p:cNvPr>
            <p:cNvGrpSpPr/>
            <p:nvPr/>
          </p:nvGrpSpPr>
          <p:grpSpPr>
            <a:xfrm>
              <a:off x="4549279" y="2156986"/>
              <a:ext cx="3062702" cy="2936215"/>
              <a:chOff x="6892120" y="2889323"/>
              <a:chExt cx="4489197" cy="4491802"/>
            </a:xfrm>
          </p:grpSpPr>
          <p:sp>
            <p:nvSpPr>
              <p:cNvPr id="72" name="Big circle">
                <a:extLst>
                  <a:ext uri="{FF2B5EF4-FFF2-40B4-BE49-F238E27FC236}">
                    <a16:creationId xmlns:a16="http://schemas.microsoft.com/office/drawing/2014/main" id="{FE0F33A8-464A-7F95-09ED-4CFEEE760754}"/>
                  </a:ext>
                </a:extLst>
              </p:cNvPr>
              <p:cNvSpPr/>
              <p:nvPr/>
            </p:nvSpPr>
            <p:spPr>
              <a:xfrm>
                <a:off x="6909858" y="2909053"/>
                <a:ext cx="4471459" cy="4472072"/>
              </a:xfrm>
              <a:custGeom>
                <a:avLst/>
                <a:gdLst/>
                <a:ahLst/>
                <a:cxnLst/>
                <a:rect l="0" t="0" r="0" b="0"/>
                <a:pathLst>
                  <a:path w="5960910" h="5960922">
                    <a:moveTo>
                      <a:pt x="0" y="2980461"/>
                    </a:moveTo>
                    <a:cubicBezTo>
                      <a:pt x="0" y="1334401"/>
                      <a:pt x="1334401" y="0"/>
                      <a:pt x="2980461" y="0"/>
                    </a:cubicBezTo>
                    <a:cubicBezTo>
                      <a:pt x="4626521" y="0"/>
                      <a:pt x="5960910" y="1334401"/>
                      <a:pt x="5960910" y="2980461"/>
                    </a:cubicBezTo>
                    <a:cubicBezTo>
                      <a:pt x="5960910" y="4626521"/>
                      <a:pt x="4626521" y="5960922"/>
                      <a:pt x="2980461" y="5960922"/>
                    </a:cubicBezTo>
                    <a:cubicBezTo>
                      <a:pt x="1334401" y="5960922"/>
                      <a:pt x="0" y="4626521"/>
                      <a:pt x="0" y="2980461"/>
                    </a:cubicBezTo>
                    <a:close/>
                  </a:path>
                </a:pathLst>
              </a:custGeom>
              <a:gradFill>
                <a:gsLst>
                  <a:gs pos="0">
                    <a:srgbClr val="EAEAEA"/>
                  </a:gs>
                  <a:gs pos="100000">
                    <a:srgbClr val="FEFFFF"/>
                  </a:gs>
                </a:gsLst>
                <a:lin ang="13500000" scaled="1"/>
              </a:gradFill>
              <a:ln w="12700" cmpd="sng">
                <a:noFill/>
                <a:prstDash val="solid"/>
              </a:ln>
              <a:effectLst>
                <a:outerShdw blurRad="317500" dist="127000" dir="2700000" algn="tl" rotWithShape="0">
                  <a:prstClr val="black">
                    <a:alpha val="60000"/>
                  </a:prstClr>
                </a:outerShdw>
              </a:effectLst>
            </p:spPr>
            <p:txBody>
              <a:bodyPr wrap="square" lIns="34283" tIns="17142" rIns="34283" bIns="17142" anchor="ctr">
                <a:spAutoFit/>
              </a:bodyPr>
              <a:lstStyle/>
              <a:p>
                <a:pPr algn="ctr" defTabSz="685800"/>
                <a:endParaRPr lang="en-US" sz="900" dirty="0">
                  <a:solidFill>
                    <a:srgbClr val="172144"/>
                  </a:solidFill>
                  <a:latin typeface="Lato" panose="020F0502020204030203" pitchFamily="34" charset="0"/>
                </a:endParaRPr>
              </a:p>
            </p:txBody>
          </p:sp>
          <p:pic>
            <p:nvPicPr>
              <p:cNvPr id="73" name="Texture" descr="D:\andrew\Работа\Андрей\00_Presentations\WOW\PPT ready\Ready 02\3480.png">
                <a:extLst>
                  <a:ext uri="{FF2B5EF4-FFF2-40B4-BE49-F238E27FC236}">
                    <a16:creationId xmlns:a16="http://schemas.microsoft.com/office/drawing/2014/main" id="{481FCB8F-0F88-C81E-B74C-3E66B147206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6892120" y="2889323"/>
                <a:ext cx="4473953" cy="447336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D3AD5DCD-6C7F-9706-3BC1-6FE7E71FC22D}"/>
                </a:ext>
              </a:extLst>
            </p:cNvPr>
            <p:cNvGrpSpPr/>
            <p:nvPr/>
          </p:nvGrpSpPr>
          <p:grpSpPr>
            <a:xfrm>
              <a:off x="5776997" y="4257480"/>
              <a:ext cx="650311" cy="130667"/>
              <a:chOff x="4254773" y="3937114"/>
              <a:chExt cx="650311" cy="130667"/>
            </a:xfrm>
          </p:grpSpPr>
          <p:sp>
            <p:nvSpPr>
              <p:cNvPr id="96" name="Rectangle 6">
                <a:extLst>
                  <a:ext uri="{FF2B5EF4-FFF2-40B4-BE49-F238E27FC236}">
                    <a16:creationId xmlns:a16="http://schemas.microsoft.com/office/drawing/2014/main" id="{D9A25EA0-C40D-8CCD-5C04-1D66E17DDE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19927" y="3937114"/>
                <a:ext cx="129500" cy="130667"/>
              </a:xfrm>
              <a:prstGeom prst="rect">
                <a:avLst/>
              </a:prstGeom>
              <a:solidFill>
                <a:srgbClr val="FF5B9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0" cap="none" spc="0" normalizeH="0" baseline="0" noProof="0" dirty="0">
                  <a:ln>
                    <a:noFill/>
                  </a:ln>
                  <a:solidFill>
                    <a:srgbClr val="172144"/>
                  </a:solidFill>
                  <a:effectLst/>
                  <a:uLnTx/>
                  <a:uFillTx/>
                  <a:latin typeface="Lato" panose="020F0502020204030203" pitchFamily="34" charset="0"/>
                </a:endParaRPr>
              </a:p>
            </p:txBody>
          </p:sp>
          <p:sp>
            <p:nvSpPr>
              <p:cNvPr id="97" name="Rectangle 7">
                <a:extLst>
                  <a:ext uri="{FF2B5EF4-FFF2-40B4-BE49-F238E27FC236}">
                    <a16:creationId xmlns:a16="http://schemas.microsoft.com/office/drawing/2014/main" id="{508A3AEB-F6C5-1C24-EBBF-72FD9E4822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96219" y="3957094"/>
                <a:ext cx="96833" cy="96833"/>
              </a:xfrm>
              <a:prstGeom prst="rect">
                <a:avLst/>
              </a:prstGeom>
              <a:solidFill>
                <a:srgbClr val="8441A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6858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0" cap="none" spc="0" normalizeH="0" baseline="0" noProof="0" dirty="0">
                  <a:ln>
                    <a:noFill/>
                  </a:ln>
                  <a:solidFill>
                    <a:srgbClr val="172144"/>
                  </a:solidFill>
                  <a:effectLst/>
                  <a:uLnTx/>
                  <a:uFillTx/>
                  <a:latin typeface="Lato" panose="020F0502020204030203" pitchFamily="34" charset="0"/>
                </a:endParaRPr>
              </a:p>
            </p:txBody>
          </p:sp>
          <p:sp>
            <p:nvSpPr>
              <p:cNvPr id="98" name="Rectangle 8">
                <a:extLst>
                  <a:ext uri="{FF2B5EF4-FFF2-40B4-BE49-F238E27FC236}">
                    <a16:creationId xmlns:a16="http://schemas.microsoft.com/office/drawing/2014/main" id="{6B9F07AF-80A6-A9C2-5CBC-9150C04BBB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33334" y="3971560"/>
                <a:ext cx="71750" cy="72334"/>
              </a:xfrm>
              <a:prstGeom prst="rect">
                <a:avLst/>
              </a:prstGeom>
              <a:solidFill>
                <a:srgbClr val="6EE2F5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0" cap="none" spc="0" normalizeH="0" baseline="0" noProof="0" dirty="0">
                  <a:ln>
                    <a:noFill/>
                  </a:ln>
                  <a:solidFill>
                    <a:srgbClr val="172144"/>
                  </a:solidFill>
                  <a:effectLst/>
                  <a:uLnTx/>
                  <a:uFillTx/>
                  <a:latin typeface="Lato" panose="020F0502020204030203" pitchFamily="34" charset="0"/>
                </a:endParaRPr>
              </a:p>
            </p:txBody>
          </p:sp>
          <p:sp>
            <p:nvSpPr>
              <p:cNvPr id="99" name="Rectangle 9">
                <a:extLst>
                  <a:ext uri="{FF2B5EF4-FFF2-40B4-BE49-F238E27FC236}">
                    <a16:creationId xmlns:a16="http://schemas.microsoft.com/office/drawing/2014/main" id="{1651B021-B8D4-480B-0098-0BFB097BB7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71346" y="3957094"/>
                <a:ext cx="96833" cy="96833"/>
              </a:xfrm>
              <a:prstGeom prst="rect">
                <a:avLst/>
              </a:prstGeom>
              <a:solidFill>
                <a:srgbClr val="FE168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6858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0" cap="none" spc="0" normalizeH="0" baseline="0" noProof="0" dirty="0">
                  <a:ln>
                    <a:noFill/>
                  </a:ln>
                  <a:solidFill>
                    <a:srgbClr val="172144"/>
                  </a:solidFill>
                  <a:effectLst/>
                  <a:uLnTx/>
                  <a:uFillTx/>
                  <a:latin typeface="Lato" panose="020F0502020204030203" pitchFamily="34" charset="0"/>
                </a:endParaRPr>
              </a:p>
            </p:txBody>
          </p:sp>
          <p:sp>
            <p:nvSpPr>
              <p:cNvPr id="100" name="Rectangle 10">
                <a:extLst>
                  <a:ext uri="{FF2B5EF4-FFF2-40B4-BE49-F238E27FC236}">
                    <a16:creationId xmlns:a16="http://schemas.microsoft.com/office/drawing/2014/main" id="{92CB8BA8-EEF5-3830-2870-BE3EEFE0EB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54773" y="3971561"/>
                <a:ext cx="72333" cy="72333"/>
              </a:xfrm>
              <a:prstGeom prst="rect">
                <a:avLst/>
              </a:prstGeom>
              <a:solidFill>
                <a:srgbClr val="FED16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6858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350" b="0" i="0" u="none" strike="noStrike" kern="0" cap="none" spc="0" normalizeH="0" baseline="0" noProof="0" dirty="0">
                  <a:ln>
                    <a:noFill/>
                  </a:ln>
                  <a:solidFill>
                    <a:srgbClr val="172144"/>
                  </a:solidFill>
                  <a:effectLst/>
                  <a:uLnTx/>
                  <a:uFillTx/>
                  <a:latin typeface="Lato" panose="020F0502020204030203" pitchFamily="34" charset="0"/>
                </a:endParaRPr>
              </a:p>
            </p:txBody>
          </p:sp>
        </p:grpSp>
      </p:grpSp>
      <p:sp>
        <p:nvSpPr>
          <p:cNvPr id="127" name="TextBox 126">
            <a:extLst>
              <a:ext uri="{FF2B5EF4-FFF2-40B4-BE49-F238E27FC236}">
                <a16:creationId xmlns:a16="http://schemas.microsoft.com/office/drawing/2014/main" id="{663E34A6-CF46-1422-B7EF-DAEEBBCDBF37}"/>
              </a:ext>
            </a:extLst>
          </p:cNvPr>
          <p:cNvSpPr txBox="1"/>
          <p:nvPr/>
        </p:nvSpPr>
        <p:spPr>
          <a:xfrm>
            <a:off x="4503638" y="3253066"/>
            <a:ext cx="31558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algn="ctr" defTabSz="914400" eaLnBrk="1" latinLnBrk="0" hangingPunct="1"/>
            <a:r>
              <a:rPr lang="en-US" sz="2800" b="1" i="0" u="none" strike="noStrike" dirty="0">
                <a:solidFill>
                  <a:srgbClr val="000000"/>
                </a:solidFill>
                <a:effectLst/>
              </a:rPr>
              <a:t>Innovation</a:t>
            </a:r>
            <a:endParaRPr lang="en-IR" sz="2800" b="1" dirty="0"/>
          </a:p>
        </p:txBody>
      </p:sp>
    </p:spTree>
    <p:extLst>
      <p:ext uri="{BB962C8B-B14F-4D97-AF65-F5344CB8AC3E}">
        <p14:creationId xmlns:p14="http://schemas.microsoft.com/office/powerpoint/2010/main" val="4079195124"/>
      </p:ext>
    </p:extLst>
  </p:cSld>
  <p:clrMapOvr>
    <a:masterClrMapping/>
  </p:clrMapOvr>
  <p:transition spd="slow" advClick="0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ircle: Hollow 23">
            <a:extLst>
              <a:ext uri="{FF2B5EF4-FFF2-40B4-BE49-F238E27FC236}">
                <a16:creationId xmlns:a16="http://schemas.microsoft.com/office/drawing/2014/main" id="{02165292-63BA-42EC-ADA5-1229363F990F}"/>
              </a:ext>
            </a:extLst>
          </p:cNvPr>
          <p:cNvSpPr/>
          <p:nvPr/>
        </p:nvSpPr>
        <p:spPr>
          <a:xfrm>
            <a:off x="5824721" y="-1186109"/>
            <a:ext cx="9230220" cy="9230220"/>
          </a:xfrm>
          <a:prstGeom prst="donut">
            <a:avLst>
              <a:gd name="adj" fmla="val 568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F6C1788-FD9D-42C6-AFC0-795C547903E1}"/>
              </a:ext>
            </a:extLst>
          </p:cNvPr>
          <p:cNvSpPr/>
          <p:nvPr/>
        </p:nvSpPr>
        <p:spPr>
          <a:xfrm>
            <a:off x="5323115" y="2291092"/>
            <a:ext cx="2089240" cy="1973177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>
            <a:outerShdw blurRad="469900" sx="102000" sy="102000" algn="ctr" rotWithShape="0">
              <a:prstClr val="black">
                <a:alpha val="7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ahnschrift SemiBold 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BACBED0-DC74-403C-BADF-FC451A0E24ED}"/>
              </a:ext>
            </a:extLst>
          </p:cNvPr>
          <p:cNvSpPr txBox="1"/>
          <p:nvPr/>
        </p:nvSpPr>
        <p:spPr>
          <a:xfrm>
            <a:off x="5630735" y="2839220"/>
            <a:ext cx="1484341" cy="830997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Bahnschrift SemiBold Condensed" panose="020B0502040204020203" pitchFamily="34" charset="0"/>
                <a:ea typeface="+mn-ea"/>
                <a:cs typeface="+mn-cs"/>
              </a:rPr>
              <a:t>2017</a:t>
            </a:r>
            <a:endParaRPr kumimoji="0" lang="ru-RU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Bahnschrift SemiBold Condensed" panose="020B0502040204020203" pitchFamily="34" charset="0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0ABA8E4-2158-461F-B7A4-132E0BC15AF4}"/>
              </a:ext>
            </a:extLst>
          </p:cNvPr>
          <p:cNvSpPr txBox="1"/>
          <p:nvPr/>
        </p:nvSpPr>
        <p:spPr>
          <a:xfrm>
            <a:off x="7913961" y="2469888"/>
            <a:ext cx="4058964" cy="1569660"/>
          </a:xfrm>
          <a:prstGeom prst="rect">
            <a:avLst/>
          </a:prstGeom>
          <a:solidFill>
            <a:schemeClr val="accent4"/>
          </a:solidFill>
          <a:effectLst>
            <a:reflection blurRad="6350" stA="50000" endA="275" endPos="40000" dist="101600" dir="5400000" sy="-100000" algn="bl" rotWithShape="0"/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Iranian National Obesity Registry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(IRNOR)</a:t>
            </a:r>
            <a:endParaRPr kumimoji="0" lang="ru-RU" sz="3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Bahnschrift SemiBold Condensed" panose="020B0502040204020203" pitchFamily="34" charset="0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2E93111-8911-21BE-6730-F01DCC5F29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12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27083" t="28791" r="41987" b="17617"/>
          <a:stretch/>
        </p:blipFill>
        <p:spPr bwMode="auto">
          <a:xfrm>
            <a:off x="558864" y="1077397"/>
            <a:ext cx="4570265" cy="44518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AACBE21-2E94-1B10-A57E-9F3A642EB88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121000"/>
                    </a14:imgEffect>
                    <a14:imgEffect>
                      <a14:brightnessContrast contrast="50000"/>
                    </a14:imgEffect>
                  </a14:imgLayer>
                </a14:imgProps>
              </a:ext>
            </a:extLst>
          </a:blip>
          <a:srcRect l="58333" t="35063" r="29167" b="44697"/>
          <a:stretch/>
        </p:blipFill>
        <p:spPr bwMode="auto">
          <a:xfrm>
            <a:off x="984311" y="4397549"/>
            <a:ext cx="1250395" cy="10996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E71BEDF-A780-6EAD-E370-1EDDE09C670A}"/>
              </a:ext>
            </a:extLst>
          </p:cNvPr>
          <p:cNvSpPr/>
          <p:nvPr/>
        </p:nvSpPr>
        <p:spPr>
          <a:xfrm>
            <a:off x="9114221" y="4264269"/>
            <a:ext cx="1658444" cy="1129884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Tekton Pro" panose="020F0603020208020904" pitchFamily="34" charset="0"/>
              </a:rPr>
              <a:t>Bmi</a:t>
            </a:r>
            <a:r>
              <a:rPr lang="en-US" dirty="0">
                <a:solidFill>
                  <a:schemeClr val="tx1"/>
                </a:solidFill>
                <a:latin typeface="Tekton Pro" panose="020F0603020208020904" pitchFamily="34" charset="0"/>
              </a:rPr>
              <a:t>≥ 25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Tekton Pro" panose="020F0603020208020904" pitchFamily="34" charset="0"/>
              </a:rPr>
              <a:t>&amp; 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Tekton Pro" panose="020F0603020208020904" pitchFamily="34" charset="0"/>
              </a:rPr>
              <a:t>≥ 18 year</a:t>
            </a:r>
          </a:p>
        </p:txBody>
      </p:sp>
    </p:spTree>
    <p:extLst>
      <p:ext uri="{BB962C8B-B14F-4D97-AF65-F5344CB8AC3E}">
        <p14:creationId xmlns:p14="http://schemas.microsoft.com/office/powerpoint/2010/main" val="3879440716"/>
      </p:ext>
    </p:extLst>
  </p:cSld>
  <p:clrMapOvr>
    <a:masterClrMapping/>
  </p:clrMapOvr>
  <p:transition spd="slow" advClick="0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FA16A6-B49D-2DCB-83B6-58134A120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2">
            <a:extLst>
              <a:ext uri="{FF2B5EF4-FFF2-40B4-BE49-F238E27FC236}">
                <a16:creationId xmlns:a16="http://schemas.microsoft.com/office/drawing/2014/main" id="{8BCA5062-EC4D-67FA-8054-16155D48EABC}"/>
              </a:ext>
            </a:extLst>
          </p:cNvPr>
          <p:cNvSpPr/>
          <p:nvPr/>
        </p:nvSpPr>
        <p:spPr>
          <a:xfrm rot="10800000" flipV="1">
            <a:off x="7719646" y="0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3573F3F-4607-77B4-AB71-92908AE8EE5E}"/>
              </a:ext>
            </a:extLst>
          </p:cNvPr>
          <p:cNvSpPr txBox="1"/>
          <p:nvPr/>
        </p:nvSpPr>
        <p:spPr>
          <a:xfrm>
            <a:off x="789188" y="-9275"/>
            <a:ext cx="6141271" cy="625428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E8012"/>
                </a:solidFill>
                <a:effectLst/>
                <a:uLnTx/>
                <a:uFillTx/>
                <a:ea typeface="MS Mincho" panose="02020609040205080304" pitchFamily="49" charset="-128"/>
                <a:cs typeface="Calibri" panose="020F0502020204030204" pitchFamily="34" charset="0"/>
              </a:rPr>
              <a:t>An overview of phases 1 and 2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EE8012"/>
              </a:solidFill>
              <a:effectLst/>
              <a:uLnTx/>
              <a:uFillTx/>
              <a:ea typeface="MS Gothic" panose="020B0609070205080204" pitchFamily="49" charset="-128"/>
              <a:cs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F1C6896-5349-2575-8530-A95813F7C718}"/>
              </a:ext>
            </a:extLst>
          </p:cNvPr>
          <p:cNvSpPr/>
          <p:nvPr/>
        </p:nvSpPr>
        <p:spPr>
          <a:xfrm>
            <a:off x="5392924" y="2152634"/>
            <a:ext cx="59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Adobe Fan Heiti Std B" panose="020B0700000000000000" pitchFamily="34" charset="-128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84A791-0AC4-C107-9EFB-2107BC60E6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917" t="15679" r="25160" b="25313"/>
          <a:stretch>
            <a:fillRect/>
          </a:stretch>
        </p:blipFill>
        <p:spPr bwMode="auto">
          <a:xfrm rot="16200000">
            <a:off x="7248235" y="1914235"/>
            <a:ext cx="6858000" cy="3029530"/>
          </a:xfrm>
          <a:prstGeom prst="rect">
            <a:avLst/>
          </a:prstGeom>
          <a:ln>
            <a:solidFill>
              <a:srgbClr val="00B0F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7AE387C-4256-E78F-780F-FE399C8222C5}"/>
              </a:ext>
            </a:extLst>
          </p:cNvPr>
          <p:cNvSpPr txBox="1"/>
          <p:nvPr/>
        </p:nvSpPr>
        <p:spPr>
          <a:xfrm>
            <a:off x="1742739" y="1663794"/>
            <a:ext cx="784212" cy="184666"/>
          </a:xfrm>
          <a:prstGeom prst="rect">
            <a:avLst/>
          </a:prstGeom>
          <a:gradFill>
            <a:gsLst>
              <a:gs pos="0">
                <a:srgbClr val="FCFCFC"/>
              </a:gs>
              <a:gs pos="35000">
                <a:srgbClr val="FDFDFD"/>
              </a:gs>
              <a:gs pos="100000">
                <a:srgbClr val="FCFCFC"/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r" rtl="1"/>
            <a:r>
              <a:rPr lang="en-US" sz="600" b="1" dirty="0">
                <a:latin typeface="Calibri" panose="020F0502020204030204" pitchFamily="34" charset="0"/>
                <a:cs typeface="Calibri" panose="020F0502020204030204" pitchFamily="34" charset="0"/>
              </a:rPr>
              <a:t>15 items accepted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2DCA06D-A4E2-4426-1701-7D4589D9790C}"/>
              </a:ext>
            </a:extLst>
          </p:cNvPr>
          <p:cNvSpPr txBox="1"/>
          <p:nvPr/>
        </p:nvSpPr>
        <p:spPr>
          <a:xfrm rot="16200000">
            <a:off x="6983656" y="3830041"/>
            <a:ext cx="535513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700" b="1" dirty="0">
                <a:latin typeface="Calibri" panose="020F0502020204030204" pitchFamily="34" charset="0"/>
                <a:cs typeface="Calibri" panose="020F0502020204030204" pitchFamily="34" charset="0"/>
              </a:rPr>
              <a:t>8 months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71AD999-5837-79B0-80A7-976C4F9F72AE}"/>
              </a:ext>
            </a:extLst>
          </p:cNvPr>
          <p:cNvSpPr txBox="1"/>
          <p:nvPr/>
        </p:nvSpPr>
        <p:spPr>
          <a:xfrm>
            <a:off x="7093146" y="3454779"/>
            <a:ext cx="899833" cy="2616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Pilot Phase</a:t>
            </a:r>
            <a:endParaRPr lang="en-US" sz="11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F369297-D26C-464A-1FCF-D7FD552CAD75}"/>
              </a:ext>
            </a:extLst>
          </p:cNvPr>
          <p:cNvSpPr txBox="1"/>
          <p:nvPr/>
        </p:nvSpPr>
        <p:spPr>
          <a:xfrm>
            <a:off x="7126639" y="4140815"/>
            <a:ext cx="866762" cy="26161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1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Revision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8BC3A7D-3E47-35DB-6306-182B390ED9FB}"/>
              </a:ext>
            </a:extLst>
          </p:cNvPr>
          <p:cNvSpPr txBox="1"/>
          <p:nvPr/>
        </p:nvSpPr>
        <p:spPr>
          <a:xfrm>
            <a:off x="7219430" y="5150039"/>
            <a:ext cx="636713" cy="261610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35000">
                <a:srgbClr val="EFEFF1"/>
              </a:gs>
              <a:gs pos="100000">
                <a:srgbClr val="F6F6F6"/>
              </a:gs>
            </a:gsLst>
            <a:lin ang="54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en-US" sz="11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Phase II</a:t>
            </a:r>
            <a:endParaRPr lang="en-US" sz="11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FBCFCC2-6DAA-2B56-91C2-91F6E5AAD3DE}"/>
              </a:ext>
            </a:extLst>
          </p:cNvPr>
          <p:cNvSpPr txBox="1"/>
          <p:nvPr/>
        </p:nvSpPr>
        <p:spPr>
          <a:xfrm>
            <a:off x="7483897" y="5346863"/>
            <a:ext cx="184731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en-US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97F77E3B-BDC8-FAE3-9425-E85635240AA1}"/>
              </a:ext>
            </a:extLst>
          </p:cNvPr>
          <p:cNvGrpSpPr/>
          <p:nvPr/>
        </p:nvGrpSpPr>
        <p:grpSpPr>
          <a:xfrm>
            <a:off x="0" y="616994"/>
            <a:ext cx="9162470" cy="6229146"/>
            <a:chOff x="3566" y="632248"/>
            <a:chExt cx="9162470" cy="6229146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A093738A-06A2-1C1F-4907-A83B5AD975E9}"/>
                </a:ext>
              </a:extLst>
            </p:cNvPr>
            <p:cNvGrpSpPr/>
            <p:nvPr/>
          </p:nvGrpSpPr>
          <p:grpSpPr>
            <a:xfrm>
              <a:off x="3566" y="632248"/>
              <a:ext cx="9162470" cy="6229146"/>
              <a:chOff x="0" y="616154"/>
              <a:chExt cx="9162470" cy="6229146"/>
            </a:xfrm>
          </p:grpSpPr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A81CFCD8-DF67-8E1B-F095-AB1A04F1799E}"/>
                  </a:ext>
                </a:extLst>
              </p:cNvPr>
              <p:cNvGrpSpPr/>
              <p:nvPr/>
            </p:nvGrpSpPr>
            <p:grpSpPr>
              <a:xfrm>
                <a:off x="0" y="616154"/>
                <a:ext cx="9162470" cy="6229146"/>
                <a:chOff x="0" y="616154"/>
                <a:chExt cx="9162470" cy="6229146"/>
              </a:xfrm>
            </p:grpSpPr>
            <p:grpSp>
              <p:nvGrpSpPr>
                <p:cNvPr id="34" name="Group 33">
                  <a:extLst>
                    <a:ext uri="{FF2B5EF4-FFF2-40B4-BE49-F238E27FC236}">
                      <a16:creationId xmlns:a16="http://schemas.microsoft.com/office/drawing/2014/main" id="{9B8E8196-97CC-4DE4-AAE2-4E09952B8929}"/>
                    </a:ext>
                  </a:extLst>
                </p:cNvPr>
                <p:cNvGrpSpPr/>
                <p:nvPr/>
              </p:nvGrpSpPr>
              <p:grpSpPr>
                <a:xfrm>
                  <a:off x="0" y="616154"/>
                  <a:ext cx="9162470" cy="6229146"/>
                  <a:chOff x="0" y="616154"/>
                  <a:chExt cx="9162470" cy="6229146"/>
                </a:xfrm>
              </p:grpSpPr>
              <p:grpSp>
                <p:nvGrpSpPr>
                  <p:cNvPr id="32" name="Group 31">
                    <a:extLst>
                      <a:ext uri="{FF2B5EF4-FFF2-40B4-BE49-F238E27FC236}">
                        <a16:creationId xmlns:a16="http://schemas.microsoft.com/office/drawing/2014/main" id="{7F95066E-E430-76E1-D3F3-044E6AD21201}"/>
                      </a:ext>
                    </a:extLst>
                  </p:cNvPr>
                  <p:cNvGrpSpPr/>
                  <p:nvPr/>
                </p:nvGrpSpPr>
                <p:grpSpPr>
                  <a:xfrm>
                    <a:off x="0" y="616154"/>
                    <a:ext cx="9162470" cy="6229146"/>
                    <a:chOff x="0" y="616154"/>
                    <a:chExt cx="9162470" cy="6229146"/>
                  </a:xfrm>
                </p:grpSpPr>
                <p:grpSp>
                  <p:nvGrpSpPr>
                    <p:cNvPr id="30" name="Group 29">
                      <a:extLst>
                        <a:ext uri="{FF2B5EF4-FFF2-40B4-BE49-F238E27FC236}">
                          <a16:creationId xmlns:a16="http://schemas.microsoft.com/office/drawing/2014/main" id="{424C2E27-CDC8-07AE-2B39-700DC734037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0" y="616154"/>
                      <a:ext cx="9162470" cy="6229146"/>
                      <a:chOff x="0" y="616154"/>
                      <a:chExt cx="9162470" cy="6229146"/>
                    </a:xfrm>
                  </p:grpSpPr>
                  <p:grpSp>
                    <p:nvGrpSpPr>
                      <p:cNvPr id="28" name="Group 27">
                        <a:extLst>
                          <a:ext uri="{FF2B5EF4-FFF2-40B4-BE49-F238E27FC236}">
                            <a16:creationId xmlns:a16="http://schemas.microsoft.com/office/drawing/2014/main" id="{E10B55C9-87A9-1388-30A6-7A426A74C4C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0" y="616154"/>
                        <a:ext cx="9162470" cy="6229146"/>
                        <a:chOff x="0" y="616154"/>
                        <a:chExt cx="9162470" cy="6229146"/>
                      </a:xfrm>
                    </p:grpSpPr>
                    <p:grpSp>
                      <p:nvGrpSpPr>
                        <p:cNvPr id="26" name="Group 25">
                          <a:extLst>
                            <a:ext uri="{FF2B5EF4-FFF2-40B4-BE49-F238E27FC236}">
                              <a16:creationId xmlns:a16="http://schemas.microsoft.com/office/drawing/2014/main" id="{99111E7B-17F2-6EDC-DEB2-7FD3E6547DF8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0" y="616154"/>
                          <a:ext cx="9162470" cy="6229146"/>
                          <a:chOff x="0" y="616154"/>
                          <a:chExt cx="9162470" cy="6229146"/>
                        </a:xfrm>
                      </p:grpSpPr>
                      <p:grpSp>
                        <p:nvGrpSpPr>
                          <p:cNvPr id="21" name="Group 20">
                            <a:extLst>
                              <a:ext uri="{FF2B5EF4-FFF2-40B4-BE49-F238E27FC236}">
                                <a16:creationId xmlns:a16="http://schemas.microsoft.com/office/drawing/2014/main" id="{B2E8A682-5D0F-DAF1-09CB-E455D884284F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0" y="616154"/>
                            <a:ext cx="9162470" cy="6229146"/>
                            <a:chOff x="0" y="616154"/>
                            <a:chExt cx="9162470" cy="6229146"/>
                          </a:xfrm>
                        </p:grpSpPr>
                        <p:grpSp>
                          <p:nvGrpSpPr>
                            <p:cNvPr id="17" name="Group 16">
                              <a:extLst>
                                <a:ext uri="{FF2B5EF4-FFF2-40B4-BE49-F238E27FC236}">
                                  <a16:creationId xmlns:a16="http://schemas.microsoft.com/office/drawing/2014/main" id="{CEDA7E7B-D70A-14AD-F337-5F6B91288A82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0" y="616154"/>
                              <a:ext cx="9162470" cy="6229146"/>
                              <a:chOff x="0" y="616154"/>
                              <a:chExt cx="9162470" cy="6229146"/>
                            </a:xfrm>
                          </p:grpSpPr>
                          <p:grpSp>
                            <p:nvGrpSpPr>
                              <p:cNvPr id="14" name="Group 13">
                                <a:extLst>
                                  <a:ext uri="{FF2B5EF4-FFF2-40B4-BE49-F238E27FC236}">
                                    <a16:creationId xmlns:a16="http://schemas.microsoft.com/office/drawing/2014/main" id="{0FC516CE-C004-5198-3B65-1041DE8D308B}"/>
                                  </a:ext>
                                </a:extLst>
                              </p:cNvPr>
                              <p:cNvGrpSpPr/>
                              <p:nvPr/>
                            </p:nvGrpSpPr>
                            <p:grpSpPr>
                              <a:xfrm>
                                <a:off x="0" y="616154"/>
                                <a:ext cx="9162470" cy="6229146"/>
                                <a:chOff x="0" y="616154"/>
                                <a:chExt cx="9162470" cy="6229146"/>
                              </a:xfrm>
                            </p:grpSpPr>
                            <p:grpSp>
                              <p:nvGrpSpPr>
                                <p:cNvPr id="12" name="Group 11">
                                  <a:extLst>
                                    <a:ext uri="{FF2B5EF4-FFF2-40B4-BE49-F238E27FC236}">
                                      <a16:creationId xmlns:a16="http://schemas.microsoft.com/office/drawing/2014/main" id="{63E5C64A-DD3A-8711-175B-85AE6BDE0BB4}"/>
                                    </a:ext>
                                  </a:extLst>
                                </p:cNvPr>
                                <p:cNvGrpSpPr/>
                                <p:nvPr/>
                              </p:nvGrpSpPr>
                              <p:grpSpPr>
                                <a:xfrm>
                                  <a:off x="0" y="616154"/>
                                  <a:ext cx="9162470" cy="6229146"/>
                                  <a:chOff x="0" y="616154"/>
                                  <a:chExt cx="9162470" cy="6229146"/>
                                </a:xfrm>
                              </p:grpSpPr>
                              <p:grpSp>
                                <p:nvGrpSpPr>
                                  <p:cNvPr id="10" name="Group 9">
                                    <a:extLst>
                                      <a:ext uri="{FF2B5EF4-FFF2-40B4-BE49-F238E27FC236}">
                                        <a16:creationId xmlns:a16="http://schemas.microsoft.com/office/drawing/2014/main" id="{BC9C06B9-D40F-8545-B47C-0F621F4854ED}"/>
                                      </a:ext>
                                    </a:extLst>
                                  </p:cNvPr>
                                  <p:cNvGrpSpPr/>
                                  <p:nvPr/>
                                </p:nvGrpSpPr>
                                <p:grpSpPr>
                                  <a:xfrm>
                                    <a:off x="0" y="616154"/>
                                    <a:ext cx="9162470" cy="6229146"/>
                                    <a:chOff x="0" y="616154"/>
                                    <a:chExt cx="9162470" cy="6229146"/>
                                  </a:xfrm>
                                </p:grpSpPr>
                                <p:pic>
                                  <p:nvPicPr>
                                    <p:cNvPr id="3" name="Picture 2" descr="A screenshot of a computer">
                                      <a:extLst>
                                        <a:ext uri="{FF2B5EF4-FFF2-40B4-BE49-F238E27FC236}">
                                          <a16:creationId xmlns:a16="http://schemas.microsoft.com/office/drawing/2014/main" id="{E363DA74-D711-DB68-2E42-3C2C55BC9DD3}"/>
                                        </a:ext>
                                      </a:extLst>
                                    </p:cNvPr>
                                    <p:cNvPicPr>
                                      <a:picLocks noChangeAspect="1"/>
                                    </p:cNvPicPr>
                                    <p:nvPr/>
                                  </p:nvPicPr>
                                  <p:blipFill>
                                    <a:blip r:embed="rId3" cstate="print">
                                      <a:extLst>
                                        <a:ext uri="{28A0092B-C50C-407E-A947-70E740481C1C}">
                                          <a14:useLocalDpi xmlns:a14="http://schemas.microsoft.com/office/drawing/2010/main" val="0"/>
                                        </a:ext>
                                      </a:extLst>
                                    </a:blip>
                                    <a:stretch>
                                      <a:fillRect/>
                                    </a:stretch>
                                  </p:blipFill>
                                  <p:spPr>
                                    <a:xfrm>
                                      <a:off x="0" y="616154"/>
                                      <a:ext cx="9162470" cy="6229146"/>
                                    </a:xfrm>
                                    <a:prstGeom prst="rect">
                                      <a:avLst/>
                                    </a:prstGeom>
                                  </p:spPr>
                                </p:pic>
                                <p:sp>
                                  <p:nvSpPr>
                                    <p:cNvPr id="9" name="TextBox 8">
                                      <a:extLst>
                                        <a:ext uri="{FF2B5EF4-FFF2-40B4-BE49-F238E27FC236}">
                                          <a16:creationId xmlns:a16="http://schemas.microsoft.com/office/drawing/2014/main" id="{5FB11E99-0CCD-8E39-9E9C-7F9210E0AD56}"/>
                                        </a:ext>
                                      </a:extLst>
                                    </p:cNvPr>
                                    <p:cNvSpPr txBox="1"/>
                                    <p:nvPr/>
                                  </p:nvSpPr>
                                  <p:spPr>
                                    <a:xfrm>
                                      <a:off x="2415230" y="1101502"/>
                                      <a:ext cx="1034257" cy="261610"/>
                                    </a:xfrm>
                                    <a:prstGeom prst="rect">
                                      <a:avLst/>
                                    </a:prstGeom>
                                    <a:gradFill flip="none" rotWithShape="1">
                                      <a:gsLst>
                                        <a:gs pos="0">
                                          <a:schemeClr val="tx2"/>
                                        </a:gs>
                                        <a:gs pos="35000">
                                          <a:srgbClr val="EFEFF1"/>
                                        </a:gs>
                                        <a:gs pos="100000">
                                          <a:srgbClr val="F6F6F6"/>
                                        </a:gs>
                                      </a:gsLst>
                                      <a:lin ang="5400000" scaled="1"/>
                                      <a:tileRect/>
                                    </a:gradFill>
                                  </p:spPr>
                                  <p:txBody>
                                    <a:bodyPr wrap="none" rtlCol="0">
                                      <a:spAutoFit/>
                                    </a:bodyPr>
                                    <a:lstStyle/>
                                    <a:p>
                                      <a:pPr algn="r" rtl="1"/>
                                      <a:r>
                                        <a:rPr lang="en-US" sz="1100" b="1" i="0" u="none" strike="noStrike" dirty="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libri" panose="020F0502020204030204" pitchFamily="34" charset="0"/>
                                          <a:cs typeface="Calibri" panose="020F0502020204030204" pitchFamily="34" charset="0"/>
                                        </a:rPr>
                                        <a:t>Delphi Rounds</a:t>
                                      </a:r>
                                      <a:endParaRPr lang="en-US" sz="1100" b="0" i="0" u="none" strike="noStrike" dirty="0">
                                        <a:solidFill>
                                          <a:srgbClr val="000000"/>
                                        </a:solidFill>
                                        <a:effectLst/>
                                        <a:latin typeface="Calibri" panose="020F0502020204030204" pitchFamily="34" charset="0"/>
                                        <a:cs typeface="Calibri" panose="020F0502020204030204" pitchFamily="34" charset="0"/>
                                      </a:endParaRPr>
                                    </a:p>
                                  </p:txBody>
                                </p:sp>
                              </p:grpSp>
                              <p:sp>
                                <p:nvSpPr>
                                  <p:cNvPr id="11" name="TextBox 10">
                                    <a:extLst>
                                      <a:ext uri="{FF2B5EF4-FFF2-40B4-BE49-F238E27FC236}">
                                        <a16:creationId xmlns:a16="http://schemas.microsoft.com/office/drawing/2014/main" id="{F2F2980C-DDC6-82A3-2029-05513ECF71E6}"/>
                                      </a:ext>
                                    </a:extLst>
                                  </p:cNvPr>
                                  <p:cNvSpPr txBox="1"/>
                                  <p:nvPr/>
                                </p:nvSpPr>
                                <p:spPr>
                                  <a:xfrm>
                                    <a:off x="3029530" y="1422400"/>
                                    <a:ext cx="928459" cy="200055"/>
                                  </a:xfrm>
                                  <a:prstGeom prst="rect">
                                    <a:avLst/>
                                  </a:prstGeom>
                                  <a:gradFill>
                                    <a:gsLst>
                                      <a:gs pos="0">
                                        <a:schemeClr val="tx2"/>
                                      </a:gs>
                                      <a:gs pos="35000">
                                        <a:srgbClr val="EFEFF1"/>
                                      </a:gs>
                                      <a:gs pos="100000">
                                        <a:srgbClr val="F6F6F6"/>
                                      </a:gs>
                                    </a:gsLst>
                                    <a:lin ang="5400000" scaled="1"/>
                                  </a:gradFill>
                                </p:spPr>
                                <p:txBody>
                                  <a:bodyPr wrap="none" rtlCol="0">
                                    <a:spAutoFit/>
                                  </a:bodyPr>
                                  <a:lstStyle/>
                                  <a:p>
                                    <a:pPr algn="r" rtl="1"/>
                                    <a:r>
                                      <a:rPr lang="en-US" sz="700" b="1" i="0" u="none" strike="noStrike" dirty="0">
                                        <a:solidFill>
                                          <a:srgbClr val="000000"/>
                                        </a:solidFill>
                                        <a:effectLst/>
                                      </a:rPr>
                                      <a:t>First Delphi Round</a:t>
                                    </a:r>
                                    <a:endParaRPr lang="en-US" sz="700" b="0" i="0" u="none" strike="noStrike" dirty="0">
                                      <a:solidFill>
                                        <a:srgbClr val="000000"/>
                                      </a:solidFill>
                                      <a:effectLst/>
                                    </a:endParaRPr>
                                  </a:p>
                                </p:txBody>
                              </p:sp>
                            </p:grpSp>
                            <p:sp>
                              <p:nvSpPr>
                                <p:cNvPr id="13" name="TextBox 12">
                                  <a:extLst>
                                    <a:ext uri="{FF2B5EF4-FFF2-40B4-BE49-F238E27FC236}">
                                      <a16:creationId xmlns:a16="http://schemas.microsoft.com/office/drawing/2014/main" id="{9D54BAFF-7108-1BC8-335B-F9B9F40B1739}"/>
                                    </a:ext>
                                  </a:extLst>
                                </p:cNvPr>
                                <p:cNvSpPr txBox="1"/>
                                <p:nvPr/>
                              </p:nvSpPr>
                              <p:spPr>
                                <a:xfrm>
                                  <a:off x="1720897" y="1422400"/>
                                  <a:ext cx="1047082" cy="215444"/>
                                </a:xfrm>
                                <a:prstGeom prst="rect">
                                  <a:avLst/>
                                </a:prstGeom>
                                <a:gradFill>
                                  <a:gsLst>
                                    <a:gs pos="0">
                                      <a:schemeClr val="tx2"/>
                                    </a:gs>
                                    <a:gs pos="35000">
                                      <a:srgbClr val="EFEFF1"/>
                                    </a:gs>
                                    <a:gs pos="100000">
                                      <a:srgbClr val="F6F6F6"/>
                                    </a:gs>
                                  </a:gsLst>
                                  <a:lin ang="5400000" scaled="1"/>
                                </a:gradFill>
                              </p:spPr>
                              <p:txBody>
                                <a:bodyPr wrap="none" rtlCol="0">
                                  <a:spAutoFit/>
                                </a:bodyPr>
                                <a:lstStyle/>
                                <a:p>
                                  <a:pPr algn="r" rtl="1"/>
                                  <a:r>
                                    <a:rPr lang="en-US" sz="800" b="1" i="0" u="none" strike="noStrike" dirty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+mj-lt"/>
                                      <a:cs typeface="Calibri" panose="020F0502020204030204" pitchFamily="34" charset="0"/>
                                    </a:rPr>
                                    <a:t>Second</a:t>
                                  </a:r>
                                  <a:r>
                                    <a:rPr lang="en-US" sz="700" b="1" i="0" u="none" strike="noStrike" dirty="0">
                                      <a:solidFill>
                                        <a:srgbClr val="000000"/>
                                      </a:solidFill>
                                      <a:effectLst/>
                                    </a:rPr>
                                    <a:t> Delphi Round</a:t>
                                  </a:r>
                                  <a:endParaRPr lang="en-US" sz="700" b="0" i="0" u="none" strike="noStrike" dirty="0">
                                    <a:solidFill>
                                      <a:srgbClr val="000000"/>
                                    </a:solidFill>
                                    <a:effectLst/>
                                  </a:endParaRPr>
                                </a:p>
                              </p:txBody>
                            </p:sp>
                          </p:grpSp>
                          <p:sp>
                            <p:nvSpPr>
                              <p:cNvPr id="6" name="TextBox 5">
                                <a:extLst>
                                  <a:ext uri="{FF2B5EF4-FFF2-40B4-BE49-F238E27FC236}">
                                    <a16:creationId xmlns:a16="http://schemas.microsoft.com/office/drawing/2014/main" id="{570222E6-5B7F-F127-553C-F4BB11C0477C}"/>
                                  </a:ext>
                                </a:extLst>
                              </p:cNvPr>
                              <p:cNvSpPr txBox="1"/>
                              <p:nvPr/>
                            </p:nvSpPr>
                            <p:spPr>
                              <a:xfrm>
                                <a:off x="6825324" y="2241619"/>
                                <a:ext cx="1788644" cy="738664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/>
                              </a:solidFill>
                            </p:spPr>
                            <p:txBody>
                              <a:bodyPr wrap="square" rtlCol="0">
                                <a:spAutoFit/>
                              </a:bodyPr>
                              <a:lstStyle/>
                              <a:p>
                                <a:pPr algn="ctr" rtl="1"/>
                                <a:r>
                                  <a:rPr lang="en-US" sz="1400" b="1" i="0" u="none" strike="noStrike" dirty="0">
                                    <a:solidFill>
                                      <a:srgbClr val="000000"/>
                                    </a:solidFill>
                                    <a:effectLst/>
                                    <a:latin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a:t>Review of Previous Research in Obesity</a:t>
                                </a:r>
                                <a:endParaRPr lang="en-US" sz="1400" b="0" i="0" u="none" strike="noStrike" dirty="0">
                                  <a:solidFill>
                                    <a:srgbClr val="000000"/>
                                  </a:solidFill>
                                  <a:effectLst/>
                                  <a:latin typeface="Calibri" panose="020F0502020204030204" pitchFamily="34" charset="0"/>
                                  <a:cs typeface="Calibri" panose="020F0502020204030204" pitchFamily="34" charset="0"/>
                                </a:endParaRPr>
                              </a:p>
                              <a:p>
                                <a:pPr marL="0" algn="ctr" defTabSz="914400" rtl="1" eaLnBrk="1" latinLnBrk="0" hangingPunct="1"/>
                                <a:endParaRPr lang="en-IR" sz="1400" dirty="0">
                                  <a:latin typeface="Calibri" panose="020F0502020204030204" pitchFamily="34" charset="0"/>
                                  <a:cs typeface="Calibri" panose="020F050202020403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7" name="TextBox 6">
                                <a:extLst>
                                  <a:ext uri="{FF2B5EF4-FFF2-40B4-BE49-F238E27FC236}">
                                    <a16:creationId xmlns:a16="http://schemas.microsoft.com/office/drawing/2014/main" id="{3B515999-1919-FFA9-8504-3617652B3D2D}"/>
                                  </a:ext>
                                </a:extLst>
                              </p:cNvPr>
                              <p:cNvSpPr txBox="1"/>
                              <p:nvPr/>
                            </p:nvSpPr>
                            <p:spPr>
                              <a:xfrm>
                                <a:off x="4881461" y="1999339"/>
                                <a:ext cx="1549270" cy="646331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bg1"/>
                              </a:solidFill>
                            </p:spPr>
                            <p:txBody>
                              <a:bodyPr wrap="none" rtlCol="0">
                                <a:spAutoFit/>
                              </a:bodyPr>
                              <a:lstStyle/>
                              <a:p>
                                <a:pPr algn="ctr" rtl="1"/>
                                <a:r>
                                  <a:rPr lang="en-US" b="1" i="0" u="none" strike="noStrike" dirty="0">
                                    <a:solidFill>
                                      <a:srgbClr val="000000"/>
                                    </a:solidFill>
                                    <a:effectLst/>
                                    <a:latin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a:t>Initial data set</a:t>
                                </a:r>
                                <a:endParaRPr lang="fa-IR" b="1" i="0" u="none" strike="noStrike" dirty="0">
                                  <a:solidFill>
                                    <a:srgbClr val="000000"/>
                                  </a:solidFill>
                                  <a:effectLst/>
                                  <a:latin typeface="Calibri" panose="020F0502020204030204" pitchFamily="34" charset="0"/>
                                  <a:cs typeface="Calibri" panose="020F0502020204030204" pitchFamily="34" charset="0"/>
                                </a:endParaRPr>
                              </a:p>
                              <a:p>
                                <a:pPr algn="ctr" rtl="1"/>
                                <a:r>
                                  <a:rPr lang="en-US" i="0" u="none" strike="noStrike" dirty="0">
                                    <a:solidFill>
                                      <a:srgbClr val="000000"/>
                                    </a:solidFill>
                                    <a:effectLst/>
                                    <a:latin typeface="Calibri" panose="020F0502020204030204" pitchFamily="34" charset="0"/>
                                    <a:cs typeface="Calibri" panose="020F0502020204030204" pitchFamily="34" charset="0"/>
                                  </a:rPr>
                                  <a:t>164 items</a:t>
                                </a:r>
                              </a:p>
                            </p:txBody>
                          </p:sp>
                        </p:grpSp>
                        <p:sp>
                          <p:nvSpPr>
                            <p:cNvPr id="15" name="TextBox 14">
                              <a:extLst>
                                <a:ext uri="{FF2B5EF4-FFF2-40B4-BE49-F238E27FC236}">
                                  <a16:creationId xmlns:a16="http://schemas.microsoft.com/office/drawing/2014/main" id="{746DC36B-6C0F-7448-C7BA-156730CA06C2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2997213" y="1663794"/>
                              <a:ext cx="784212" cy="184666"/>
                            </a:xfrm>
                            <a:prstGeom prst="rect">
                              <a:avLst/>
                            </a:prstGeom>
                            <a:gradFill>
                              <a:gsLst>
                                <a:gs pos="0">
                                  <a:srgbClr val="FCFCFC"/>
                                </a:gs>
                                <a:gs pos="35000">
                                  <a:srgbClr val="FDFDFD"/>
                                </a:gs>
                                <a:gs pos="100000">
                                  <a:srgbClr val="FCFCFC"/>
                                </a:gs>
                              </a:gsLst>
                              <a:lin ang="5400000" scaled="1"/>
                            </a:gradFill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pPr algn="r" rtl="1"/>
                              <a:r>
                                <a:rPr lang="en-US" sz="600" b="1" dirty="0">
                                  <a:latin typeface="Calibri" panose="020F0502020204030204" pitchFamily="34" charset="0"/>
                                  <a:cs typeface="Calibri" panose="020F0502020204030204" pitchFamily="34" charset="0"/>
                                </a:rPr>
                                <a:t>35 items accepted</a:t>
                              </a:r>
                            </a:p>
                          </p:txBody>
                        </p:sp>
                        <p:sp>
                          <p:nvSpPr>
                            <p:cNvPr id="18" name="TextBox 17">
                              <a:extLst>
                                <a:ext uri="{FF2B5EF4-FFF2-40B4-BE49-F238E27FC236}">
                                  <a16:creationId xmlns:a16="http://schemas.microsoft.com/office/drawing/2014/main" id="{38B49354-72EA-36AC-B9C3-CA1A9D329515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2997213" y="1848460"/>
                              <a:ext cx="699229" cy="184666"/>
                            </a:xfrm>
                            <a:prstGeom prst="rect">
                              <a:avLst/>
                            </a:prstGeom>
                            <a:solidFill>
                              <a:schemeClr val="bg1"/>
                            </a:solidFill>
                          </p:spPr>
                          <p:txBody>
                            <a:bodyPr wrap="none" rtlCol="0">
                              <a:spAutoFit/>
                            </a:bodyPr>
                            <a:lstStyle/>
                            <a:p>
                              <a:pPr algn="r" rtl="1"/>
                              <a:r>
                                <a:rPr lang="en-US" sz="600" b="1" dirty="0">
                                  <a:latin typeface="Calibri" panose="020F0502020204030204" pitchFamily="34" charset="0"/>
                                  <a:cs typeface="Calibri" panose="020F0502020204030204" pitchFamily="34" charset="0"/>
                                </a:rPr>
                                <a:t>3 items rejected</a:t>
                              </a:r>
                            </a:p>
                          </p:txBody>
                        </p:sp>
                        <p:sp>
                          <p:nvSpPr>
                            <p:cNvPr id="20" name="TextBox 19">
                              <a:extLst>
                                <a:ext uri="{FF2B5EF4-FFF2-40B4-BE49-F238E27FC236}">
                                  <a16:creationId xmlns:a16="http://schemas.microsoft.com/office/drawing/2014/main" id="{21136D43-C3C8-8EF9-5A4D-995569306E85}"/>
                                </a:ext>
                              </a:extLst>
                            </p:cNvPr>
                            <p:cNvSpPr txBox="1"/>
                            <p:nvPr/>
                          </p:nvSpPr>
                          <p:spPr>
                            <a:xfrm>
                              <a:off x="2908313" y="2033126"/>
                              <a:ext cx="1239492" cy="246221"/>
                            </a:xfrm>
                            <a:prstGeom prst="rect">
                              <a:avLst/>
                            </a:prstGeom>
                            <a:gradFill>
                              <a:gsLst>
                                <a:gs pos="0">
                                  <a:srgbClr val="FCFCFC"/>
                                </a:gs>
                                <a:gs pos="35000">
                                  <a:srgbClr val="FDFDFD"/>
                                </a:gs>
                                <a:gs pos="100000">
                                  <a:srgbClr val="FCFCFC"/>
                                </a:gs>
                              </a:gsLst>
                              <a:lin ang="5400000" scaled="1"/>
                            </a:gradFill>
                          </p:spPr>
                          <p:txBody>
                            <a:bodyPr wrap="square" rtlCol="0">
                              <a:spAutoFit/>
                            </a:bodyPr>
                            <a:lstStyle/>
                            <a:p>
                              <a:pPr algn="ctr"/>
                              <a:r>
                                <a:rPr lang="en-US" sz="500" b="1" i="0" u="none" strike="noStrike" dirty="0">
                                  <a:solidFill>
                                    <a:srgbClr val="000000"/>
                                  </a:solidFill>
                                  <a:effectLst/>
                                  <a:latin typeface="Calibri" panose="020F0502020204030204" pitchFamily="34" charset="0"/>
                                  <a:cs typeface="Calibri" panose="020F0502020204030204" pitchFamily="34" charset="0"/>
                                </a:rPr>
                                <a:t>135 items: median score of 3 and recommended for reconsideration</a:t>
                              </a:r>
                            </a:p>
                          </p:txBody>
                        </p:sp>
                      </p:grpSp>
                      <p:sp>
                        <p:nvSpPr>
                          <p:cNvPr id="23" name="TextBox 22">
                            <a:extLst>
                              <a:ext uri="{FF2B5EF4-FFF2-40B4-BE49-F238E27FC236}">
                                <a16:creationId xmlns:a16="http://schemas.microsoft.com/office/drawing/2014/main" id="{4CA68897-B43D-CE1C-6AF3-284F40B3CEE3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1680775" y="1874410"/>
                            <a:ext cx="776175" cy="184666"/>
                          </a:xfrm>
                          <a:prstGeom prst="rect">
                            <a:avLst/>
                          </a:prstGeom>
                          <a:solidFill>
                            <a:schemeClr val="bg1"/>
                          </a:solidFill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pPr algn="r" rtl="1"/>
                            <a:r>
                              <a:rPr lang="en-US" sz="600" b="1">
                                <a:latin typeface="Calibri" panose="020F0502020204030204" pitchFamily="34" charset="0"/>
                                <a:cs typeface="Calibri" panose="020F0502020204030204" pitchFamily="34" charset="0"/>
                              </a:rPr>
                              <a:t>124 </a:t>
                            </a:r>
                            <a:r>
                              <a:rPr lang="en-US" sz="600" b="1" dirty="0">
                                <a:latin typeface="Calibri" panose="020F0502020204030204" pitchFamily="34" charset="0"/>
                                <a:cs typeface="Calibri" panose="020F0502020204030204" pitchFamily="34" charset="0"/>
                              </a:rPr>
                              <a:t>items rejected</a:t>
                            </a:r>
                          </a:p>
                        </p:txBody>
                      </p:sp>
                      <p:sp>
                        <p:nvSpPr>
                          <p:cNvPr id="25" name="TextBox 24">
                            <a:extLst>
                              <a:ext uri="{FF2B5EF4-FFF2-40B4-BE49-F238E27FC236}">
                                <a16:creationId xmlns:a16="http://schemas.microsoft.com/office/drawing/2014/main" id="{371478DC-E968-FEB3-7FDE-F2FA1C7C2A73}"/>
                              </a:ext>
                            </a:extLst>
                          </p:cNvPr>
                          <p:cNvSpPr txBox="1"/>
                          <p:nvPr/>
                        </p:nvSpPr>
                        <p:spPr>
                          <a:xfrm>
                            <a:off x="1755023" y="1663794"/>
                            <a:ext cx="784212" cy="184666"/>
                          </a:xfrm>
                          <a:prstGeom prst="rect">
                            <a:avLst/>
                          </a:prstGeom>
                          <a:gradFill>
                            <a:gsLst>
                              <a:gs pos="0">
                                <a:srgbClr val="FCFCFC"/>
                              </a:gs>
                              <a:gs pos="35000">
                                <a:srgbClr val="FDFDFD"/>
                              </a:gs>
                              <a:gs pos="100000">
                                <a:srgbClr val="FCFCFC"/>
                              </a:gs>
                            </a:gsLst>
                            <a:lin ang="5400000" scaled="1"/>
                          </a:gradFill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pPr algn="r" rtl="1"/>
                            <a:r>
                              <a:rPr lang="en-US" sz="600" b="1" dirty="0">
                                <a:latin typeface="Calibri" panose="020F0502020204030204" pitchFamily="34" charset="0"/>
                                <a:cs typeface="Calibri" panose="020F0502020204030204" pitchFamily="34" charset="0"/>
                              </a:rPr>
                              <a:t>15 items accepted</a:t>
                            </a:r>
                          </a:p>
                        </p:txBody>
                      </p:sp>
                    </p:grpSp>
                    <p:sp>
                      <p:nvSpPr>
                        <p:cNvPr id="27" name="TextBox 26">
                          <a:extLst>
                            <a:ext uri="{FF2B5EF4-FFF2-40B4-BE49-F238E27FC236}">
                              <a16:creationId xmlns:a16="http://schemas.microsoft.com/office/drawing/2014/main" id="{16DAEED2-5413-E640-B274-DFAB2C87C26F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442791" y="3429000"/>
                          <a:ext cx="2084160" cy="276999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Focus Group Discussion (FGD)</a:t>
                          </a:r>
                          <a:endPara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p:txBody>
                    </p:sp>
                  </p:grpSp>
                  <p:sp>
                    <p:nvSpPr>
                      <p:cNvPr id="29" name="TextBox 28">
                        <a:extLst>
                          <a:ext uri="{FF2B5EF4-FFF2-40B4-BE49-F238E27FC236}">
                            <a16:creationId xmlns:a16="http://schemas.microsoft.com/office/drawing/2014/main" id="{50107F9F-3FB3-1579-2AC3-4E93719B7F37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526202" y="4152190"/>
                        <a:ext cx="1819024" cy="461665"/>
                      </a:xfrm>
                      <a:prstGeom prst="rect">
                        <a:avLst/>
                      </a:prstGeom>
                      <a:solidFill>
                        <a:srgbClr val="D5C54C"/>
                      </a:solidFill>
                      <a:ln cap="rnd">
                        <a:solidFill>
                          <a:srgbClr val="D5C54C"/>
                        </a:solidFill>
                        <a:miter lim="800000"/>
                      </a:ln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sz="12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rPr>
                          <a:t>Minimum Data Set (MDS)</a:t>
                        </a:r>
                      </a:p>
                      <a:p>
                        <a:pPr algn="ctr"/>
                        <a:r>
                          <a:rPr 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 panose="020F0502020204030204" pitchFamily="34" charset="0"/>
                            <a:cs typeface="Calibri" panose="020F0502020204030204" pitchFamily="34" charset="0"/>
                          </a:rPr>
                          <a:t>50 items approved</a:t>
                        </a:r>
                      </a:p>
                    </p:txBody>
                  </p:sp>
                </p:grpSp>
                <p:sp>
                  <p:nvSpPr>
                    <p:cNvPr id="31" name="TextBox 30">
                      <a:extLst>
                        <a:ext uri="{FF2B5EF4-FFF2-40B4-BE49-F238E27FC236}">
                          <a16:creationId xmlns:a16="http://schemas.microsoft.com/office/drawing/2014/main" id="{C108D398-290D-6EDB-4570-333DDD20A2B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37455" y="4634480"/>
                      <a:ext cx="1742785" cy="253916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Classification                           </a:t>
                      </a:r>
                      <a:endParaRPr lang="en-IR" sz="105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p:txBody>
                </p:sp>
              </p:grpSp>
              <p:sp>
                <p:nvSpPr>
                  <p:cNvPr id="33" name="TextBox 32">
                    <a:extLst>
                      <a:ext uri="{FF2B5EF4-FFF2-40B4-BE49-F238E27FC236}">
                        <a16:creationId xmlns:a16="http://schemas.microsoft.com/office/drawing/2014/main" id="{907B648D-0B34-A295-C422-4C0B24427ADA}"/>
                      </a:ext>
                    </a:extLst>
                  </p:cNvPr>
                  <p:cNvSpPr txBox="1"/>
                  <p:nvPr/>
                </p:nvSpPr>
                <p:spPr>
                  <a:xfrm>
                    <a:off x="391886" y="4847015"/>
                    <a:ext cx="1803699" cy="1546577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txBody>
                  <a:bodyPr wrap="none" rtlCol="0">
                    <a:spAutoFit/>
                  </a:bodyPr>
                  <a:lstStyle/>
                  <a:p>
                    <a:pPr marL="171450" indent="-171450">
                      <a:buFont typeface="Arial" panose="020B0604020202020204" pitchFamily="34" charset="0"/>
                      <a:buChar char="•"/>
                    </a:pPr>
                    <a:r>
                      <a:rPr lang="en-US" sz="1050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Blood pressure</a:t>
                    </a:r>
                  </a:p>
                  <a:p>
                    <a:pPr marL="171450" indent="-171450">
                      <a:buFont typeface="Arial" panose="020B0604020202020204" pitchFamily="34" charset="0"/>
                      <a:buChar char="•"/>
                    </a:pPr>
                    <a:r>
                      <a:rPr lang="en-US" sz="1050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Medical history</a:t>
                    </a:r>
                  </a:p>
                  <a:p>
                    <a:pPr marL="171450" indent="-171450">
                      <a:buFont typeface="Arial" panose="020B0604020202020204" pitchFamily="34" charset="0"/>
                      <a:buChar char="•"/>
                    </a:pPr>
                    <a:r>
                      <a:rPr lang="en-US" sz="1050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Lifestyle information</a:t>
                    </a:r>
                  </a:p>
                  <a:p>
                    <a:pPr marL="171450" indent="-171450">
                      <a:buFont typeface="Arial" panose="020B0604020202020204" pitchFamily="34" charset="0"/>
                      <a:buChar char="•"/>
                    </a:pPr>
                    <a:r>
                      <a:rPr lang="en-US" sz="1050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Anthropometric data</a:t>
                    </a:r>
                  </a:p>
                  <a:p>
                    <a:pPr marL="171450" indent="-171450">
                      <a:buFont typeface="Arial" panose="020B0604020202020204" pitchFamily="34" charset="0"/>
                      <a:buChar char="•"/>
                    </a:pPr>
                    <a:r>
                      <a:rPr lang="en-US" sz="1050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Nutritional assessment</a:t>
                    </a:r>
                  </a:p>
                  <a:p>
                    <a:pPr marL="171450" indent="-171450">
                      <a:buFont typeface="Arial" panose="020B0604020202020204" pitchFamily="34" charset="0"/>
                      <a:buChar char="•"/>
                    </a:pPr>
                    <a:r>
                      <a:rPr lang="en-US" sz="1050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Medication information</a:t>
                    </a:r>
                  </a:p>
                  <a:p>
                    <a:pPr marL="171450" indent="-171450">
                      <a:buFont typeface="Arial" panose="020B0604020202020204" pitchFamily="34" charset="0"/>
                      <a:buChar char="•"/>
                    </a:pPr>
                    <a:r>
                      <a:rPr lang="en-US" sz="1050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Reproductive information</a:t>
                    </a:r>
                  </a:p>
                  <a:p>
                    <a:pPr marL="171450" indent="-171450">
                      <a:buFont typeface="Arial" panose="020B0604020202020204" pitchFamily="34" charset="0"/>
                      <a:buChar char="•"/>
                    </a:pPr>
                    <a:r>
                      <a:rPr lang="en-US" sz="1050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Demographic information</a:t>
                    </a:r>
                  </a:p>
                  <a:p>
                    <a:pPr marL="171450" indent="-171450">
                      <a:buFont typeface="Arial" panose="020B0604020202020204" pitchFamily="34" charset="0"/>
                      <a:buChar char="•"/>
                    </a:pPr>
                    <a:r>
                      <a:rPr lang="en-US" sz="1050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Physical activity level</a:t>
                    </a:r>
                  </a:p>
                </p:txBody>
              </p:sp>
            </p:grpSp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6FAF20B7-DE8E-BED6-B68C-08C42AA561C0}"/>
                    </a:ext>
                  </a:extLst>
                </p:cNvPr>
                <p:cNvSpPr txBox="1"/>
                <p:nvPr/>
              </p:nvSpPr>
              <p:spPr>
                <a:xfrm rot="16200000">
                  <a:off x="2821790" y="3838029"/>
                  <a:ext cx="535513" cy="200055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00" b="1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8 months</a:t>
                  </a:r>
                </a:p>
              </p:txBody>
            </p: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2D5289E1-A020-ED3D-B283-FFDC2B50A8A0}"/>
                    </a:ext>
                  </a:extLst>
                </p:cNvPr>
                <p:cNvSpPr txBox="1"/>
                <p:nvPr/>
              </p:nvSpPr>
              <p:spPr>
                <a:xfrm>
                  <a:off x="2953506" y="4149015"/>
                  <a:ext cx="866762" cy="2616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100" b="1" i="0" u="none" strike="noStrike" dirty="0">
                      <a:solidFill>
                        <a:srgbClr val="000000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Revision</a:t>
                  </a: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787A8737-48E7-0484-030C-97A0BD0DCF3B}"/>
                    </a:ext>
                  </a:extLst>
                </p:cNvPr>
                <p:cNvSpPr txBox="1"/>
                <p:nvPr/>
              </p:nvSpPr>
              <p:spPr>
                <a:xfrm>
                  <a:off x="2931280" y="3469117"/>
                  <a:ext cx="899833" cy="261610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100" b="1" i="0" u="none" strike="noStrike" dirty="0">
                      <a:solidFill>
                        <a:srgbClr val="000000"/>
                      </a:solidFill>
                      <a:effectLst/>
                      <a:latin typeface="Calibri" panose="020F0502020204030204" pitchFamily="34" charset="0"/>
                      <a:cs typeface="Calibri" panose="020F0502020204030204" pitchFamily="34" charset="0"/>
                    </a:rPr>
                    <a:t>Pilot Phase</a:t>
                  </a:r>
                  <a:endParaRPr lang="en-US" sz="1100" b="0" i="0" u="none" strike="noStrike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F4EC52F1-4D1D-0DB0-4C09-E2A401ED8006}"/>
                  </a:ext>
                </a:extLst>
              </p:cNvPr>
              <p:cNvSpPr txBox="1"/>
              <p:nvPr/>
            </p:nvSpPr>
            <p:spPr>
              <a:xfrm>
                <a:off x="4265593" y="4121412"/>
                <a:ext cx="2451312" cy="2616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1100" b="1" i="0" u="none" strike="noStrike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cs typeface="Calibri" panose="020F0502020204030204" pitchFamily="34" charset="0"/>
                  </a:rPr>
                  <a:t>Development of a web-based platform</a:t>
                </a:r>
              </a:p>
            </p:txBody>
          </p:sp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D9D42A8-ADCB-4FB2-E1AA-0B045C7B9BA9}"/>
                </a:ext>
              </a:extLst>
            </p:cNvPr>
            <p:cNvSpPr txBox="1"/>
            <p:nvPr/>
          </p:nvSpPr>
          <p:spPr>
            <a:xfrm>
              <a:off x="2810631" y="6150928"/>
              <a:ext cx="2579168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b="1" i="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Iran National Obesity Registry System</a:t>
              </a:r>
              <a:endPara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/>
              <a:r>
                <a:rPr lang="en-IR" sz="1200" dirty="0">
                  <a:latin typeface="Calibri" panose="020F0502020204030204" pitchFamily="34" charset="0"/>
                  <a:cs typeface="Calibri" panose="020F0502020204030204" pitchFamily="34" charset="0"/>
                </a:rPr>
                <a:t>(IRNOR)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3195F064-2C17-A078-0021-B30554ED5B5E}"/>
                </a:ext>
              </a:extLst>
            </p:cNvPr>
            <p:cNvSpPr txBox="1"/>
            <p:nvPr/>
          </p:nvSpPr>
          <p:spPr>
            <a:xfrm>
              <a:off x="5751198" y="5216058"/>
              <a:ext cx="673582" cy="2616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l"/>
              <a:r>
                <a:rPr lang="en-US" sz="1100" b="1" i="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 III</a:t>
              </a:r>
              <a:endParaRPr lang="en-US" sz="11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7066F0AF-4F24-B3B6-709E-A6F4BAABEF06}"/>
              </a:ext>
            </a:extLst>
          </p:cNvPr>
          <p:cNvGrpSpPr/>
          <p:nvPr/>
        </p:nvGrpSpPr>
        <p:grpSpPr>
          <a:xfrm>
            <a:off x="6638251" y="3469957"/>
            <a:ext cx="1713006" cy="2134502"/>
            <a:chOff x="6638251" y="3469957"/>
            <a:chExt cx="1713006" cy="2134502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4F1FDAE-3A5A-2ABF-80A4-AD03D8535007}"/>
                </a:ext>
              </a:extLst>
            </p:cNvPr>
            <p:cNvSpPr txBox="1"/>
            <p:nvPr/>
          </p:nvSpPr>
          <p:spPr>
            <a:xfrm>
              <a:off x="7567045" y="5377640"/>
              <a:ext cx="784212" cy="215444"/>
            </a:xfrm>
            <a:prstGeom prst="rect">
              <a:avLst/>
            </a:prstGeom>
            <a:gradFill>
              <a:gsLst>
                <a:gs pos="0">
                  <a:srgbClr val="FCFCFC"/>
                </a:gs>
                <a:gs pos="35000">
                  <a:srgbClr val="FDFDFD"/>
                </a:gs>
                <a:gs pos="100000">
                  <a:srgbClr val="FCFCFC"/>
                </a:gs>
              </a:gsLst>
              <a:lin ang="5400000" scaled="1"/>
            </a:gradFill>
          </p:spPr>
          <p:txBody>
            <a:bodyPr wrap="square" rtlCol="0">
              <a:spAutoFit/>
            </a:bodyPr>
            <a:lstStyle/>
            <a:p>
              <a:r>
                <a:rPr lang="en-US" sz="800" b="1" dirty="0">
                  <a:latin typeface="Calibri" panose="020F0502020204030204" pitchFamily="34" charset="0"/>
                  <a:cs typeface="Calibri" panose="020F0502020204030204" pitchFamily="34" charset="0"/>
                </a:rPr>
                <a:t>Baseline data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433E2A0-B180-7FAF-4B35-69EE775DC523}"/>
                </a:ext>
              </a:extLst>
            </p:cNvPr>
            <p:cNvSpPr txBox="1"/>
            <p:nvPr/>
          </p:nvSpPr>
          <p:spPr>
            <a:xfrm>
              <a:off x="6638251" y="5389015"/>
              <a:ext cx="867360" cy="215444"/>
            </a:xfrm>
            <a:prstGeom prst="rect">
              <a:avLst/>
            </a:prstGeom>
            <a:gradFill>
              <a:gsLst>
                <a:gs pos="0">
                  <a:srgbClr val="FCFCFC"/>
                </a:gs>
                <a:gs pos="35000">
                  <a:srgbClr val="FDFDFD"/>
                </a:gs>
                <a:gs pos="100000">
                  <a:srgbClr val="FCFCFC"/>
                </a:gs>
              </a:gsLst>
              <a:lin ang="5400000" scaled="1"/>
            </a:gradFill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800" b="1" i="0" u="none" strike="noStrike" dirty="0">
                  <a:solidFill>
                    <a:srgbClr val="000000"/>
                  </a:solidFill>
                  <a:effectLst/>
                </a:rPr>
                <a:t>Follow-up data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DE4DCCFE-3703-9140-ACD3-2896F781B672}"/>
                </a:ext>
              </a:extLst>
            </p:cNvPr>
            <p:cNvSpPr txBox="1"/>
            <p:nvPr/>
          </p:nvSpPr>
          <p:spPr>
            <a:xfrm rot="16200000">
              <a:off x="6990469" y="3838869"/>
              <a:ext cx="535513" cy="20005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700" b="1" dirty="0">
                  <a:latin typeface="Calibri" panose="020F0502020204030204" pitchFamily="34" charset="0"/>
                  <a:cs typeface="Calibri" panose="020F0502020204030204" pitchFamily="34" charset="0"/>
                </a:rPr>
                <a:t>8 months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6825A0A3-BC1A-CEC6-E357-35C14EB361C8}"/>
                </a:ext>
              </a:extLst>
            </p:cNvPr>
            <p:cNvSpPr txBox="1"/>
            <p:nvPr/>
          </p:nvSpPr>
          <p:spPr>
            <a:xfrm>
              <a:off x="7122185" y="4149855"/>
              <a:ext cx="866762" cy="2616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i="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Revision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853F5114-F079-33E6-D286-F454F924A4B9}"/>
                </a:ext>
              </a:extLst>
            </p:cNvPr>
            <p:cNvSpPr txBox="1"/>
            <p:nvPr/>
          </p:nvSpPr>
          <p:spPr>
            <a:xfrm>
              <a:off x="7099959" y="3469957"/>
              <a:ext cx="899833" cy="2616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i="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Pilot Phase</a:t>
              </a:r>
              <a:endParaRPr lang="en-US" sz="11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A073DAE-25C7-203F-F9E5-61F47353130B}"/>
                </a:ext>
              </a:extLst>
            </p:cNvPr>
            <p:cNvSpPr txBox="1"/>
            <p:nvPr/>
          </p:nvSpPr>
          <p:spPr>
            <a:xfrm>
              <a:off x="7237311" y="5165428"/>
              <a:ext cx="636713" cy="261610"/>
            </a:xfrm>
            <a:prstGeom prst="rect">
              <a:avLst/>
            </a:prstGeom>
            <a:gradFill flip="none" rotWithShape="1">
              <a:gsLst>
                <a:gs pos="0">
                  <a:schemeClr val="tx2"/>
                </a:gs>
                <a:gs pos="35000">
                  <a:srgbClr val="EFEFF1"/>
                </a:gs>
                <a:gs pos="100000">
                  <a:srgbClr val="F6F6F6"/>
                </a:gs>
              </a:gsLst>
              <a:lin ang="5400000" scaled="1"/>
              <a:tileRect/>
            </a:gradFill>
          </p:spPr>
          <p:txBody>
            <a:bodyPr wrap="none" rtlCol="0">
              <a:spAutoFit/>
            </a:bodyPr>
            <a:lstStyle/>
            <a:p>
              <a:pPr algn="l"/>
              <a:r>
                <a:rPr lang="en-US" sz="1100" b="1" i="0" u="none" strike="noStrike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Phase II</a:t>
              </a:r>
              <a:endParaRPr lang="en-US" sz="11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E0BA6694-0F32-F169-D8A4-40EBE18EFE19}"/>
              </a:ext>
            </a:extLst>
          </p:cNvPr>
          <p:cNvSpPr txBox="1"/>
          <p:nvPr/>
        </p:nvSpPr>
        <p:spPr>
          <a:xfrm>
            <a:off x="7013000" y="5617880"/>
            <a:ext cx="524787" cy="246221"/>
          </a:xfrm>
          <a:prstGeom prst="rect">
            <a:avLst/>
          </a:prstGeom>
          <a:solidFill>
            <a:srgbClr val="FFD06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R" sz="1000" dirty="0">
                <a:latin typeface="Calibri" panose="020F0502020204030204" pitchFamily="34" charset="0"/>
                <a:cs typeface="Calibri" panose="020F0502020204030204" pitchFamily="34" charset="0"/>
              </a:rPr>
              <a:t>400      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83D6C90-6AAD-7E25-CA05-2661B614E87A}"/>
              </a:ext>
            </a:extLst>
          </p:cNvPr>
          <p:cNvSpPr txBox="1"/>
          <p:nvPr/>
        </p:nvSpPr>
        <p:spPr>
          <a:xfrm>
            <a:off x="7859666" y="5617880"/>
            <a:ext cx="524787" cy="246221"/>
          </a:xfrm>
          <a:prstGeom prst="rect">
            <a:avLst/>
          </a:prstGeom>
          <a:solidFill>
            <a:srgbClr val="FFD06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R" sz="1000" dirty="0">
                <a:latin typeface="Calibri" panose="020F0502020204030204" pitchFamily="34" charset="0"/>
                <a:cs typeface="Calibri" panose="020F0502020204030204" pitchFamily="34" charset="0"/>
              </a:rPr>
              <a:t>1000</a:t>
            </a:r>
          </a:p>
        </p:txBody>
      </p:sp>
    </p:spTree>
    <p:extLst>
      <p:ext uri="{BB962C8B-B14F-4D97-AF65-F5344CB8AC3E}">
        <p14:creationId xmlns:p14="http://schemas.microsoft.com/office/powerpoint/2010/main" val="2921223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lor shape"/>
          <p:cNvSpPr/>
          <p:nvPr/>
        </p:nvSpPr>
        <p:spPr>
          <a:xfrm>
            <a:off x="8991556" y="2764166"/>
            <a:ext cx="1329491" cy="1329671"/>
          </a:xfrm>
          <a:custGeom>
            <a:avLst/>
            <a:gdLst/>
            <a:ahLst/>
            <a:cxnLst/>
            <a:rect l="0" t="0" r="0" b="0"/>
            <a:pathLst>
              <a:path w="3545789" h="3545789">
                <a:moveTo>
                  <a:pt x="0" y="1772881"/>
                </a:moveTo>
                <a:cubicBezTo>
                  <a:pt x="0" y="793737"/>
                  <a:pt x="793750" y="0"/>
                  <a:pt x="1772907" y="0"/>
                </a:cubicBezTo>
                <a:cubicBezTo>
                  <a:pt x="2752026" y="0"/>
                  <a:pt x="3545789" y="793737"/>
                  <a:pt x="3545789" y="1772881"/>
                </a:cubicBezTo>
                <a:cubicBezTo>
                  <a:pt x="3545789" y="2752026"/>
                  <a:pt x="2752026" y="3545789"/>
                  <a:pt x="1772907" y="3545789"/>
                </a:cubicBezTo>
                <a:cubicBezTo>
                  <a:pt x="793750" y="3545789"/>
                  <a:pt x="0" y="2752026"/>
                  <a:pt x="0" y="1772881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 cmpd="sng">
            <a:noFill/>
            <a:prstDash val="solid"/>
          </a:ln>
        </p:spPr>
        <p:txBody>
          <a:bodyPr anchor="ctr">
            <a:spAutoFit/>
          </a:bodyPr>
          <a:lstStyle/>
          <a:p>
            <a:pPr algn="ctr" defTabSz="685800"/>
            <a:endParaRPr lang="en-US" sz="900" dirty="0">
              <a:solidFill>
                <a:srgbClr val="172144"/>
              </a:solidFill>
              <a:latin typeface="Lato" panose="020F0502020204030203" pitchFamily="34" charset="0"/>
            </a:endParaRPr>
          </a:p>
        </p:txBody>
      </p:sp>
      <p:sp>
        <p:nvSpPr>
          <p:cNvPr id="7" name="Color shape"/>
          <p:cNvSpPr/>
          <p:nvPr/>
        </p:nvSpPr>
        <p:spPr>
          <a:xfrm>
            <a:off x="7212078" y="2764149"/>
            <a:ext cx="1913329" cy="1329699"/>
          </a:xfrm>
          <a:custGeom>
            <a:avLst/>
            <a:gdLst/>
            <a:ahLst/>
            <a:cxnLst/>
            <a:rect l="0" t="0" r="0" b="0"/>
            <a:pathLst>
              <a:path w="5102898" h="3545865">
                <a:moveTo>
                  <a:pt x="4682858" y="1352892"/>
                </a:moveTo>
                <a:cubicBezTo>
                  <a:pt x="4492879" y="1352892"/>
                  <a:pt x="4332439" y="1479054"/>
                  <a:pt x="4280534" y="1652130"/>
                </a:cubicBezTo>
                <a:lnTo>
                  <a:pt x="3541687" y="1652130"/>
                </a:lnTo>
                <a:cubicBezTo>
                  <a:pt x="3479571" y="729335"/>
                  <a:pt x="2711475" y="0"/>
                  <a:pt x="1772920" y="0"/>
                </a:cubicBezTo>
                <a:cubicBezTo>
                  <a:pt x="793750" y="0"/>
                  <a:pt x="0" y="793775"/>
                  <a:pt x="0" y="1772932"/>
                </a:cubicBezTo>
                <a:cubicBezTo>
                  <a:pt x="0" y="2752090"/>
                  <a:pt x="793750" y="3545865"/>
                  <a:pt x="1772920" y="3545865"/>
                </a:cubicBezTo>
                <a:cubicBezTo>
                  <a:pt x="2711462" y="3545865"/>
                  <a:pt x="3479571" y="2816555"/>
                  <a:pt x="3541687" y="1893735"/>
                </a:cubicBezTo>
                <a:lnTo>
                  <a:pt x="4280534" y="1893735"/>
                </a:lnTo>
                <a:cubicBezTo>
                  <a:pt x="4332439" y="2066823"/>
                  <a:pt x="4492879" y="2192972"/>
                  <a:pt x="4682858" y="2192972"/>
                </a:cubicBezTo>
                <a:cubicBezTo>
                  <a:pt x="4914849" y="2192972"/>
                  <a:pt x="5102898" y="2004910"/>
                  <a:pt x="5102898" y="1772932"/>
                </a:cubicBezTo>
                <a:cubicBezTo>
                  <a:pt x="5102898" y="1540941"/>
                  <a:pt x="4914849" y="1352892"/>
                  <a:pt x="4682858" y="1352892"/>
                </a:cubicBezTo>
                <a:close/>
              </a:path>
            </a:pathLst>
          </a:custGeom>
          <a:solidFill>
            <a:schemeClr val="accent4">
              <a:alpha val="80000"/>
            </a:schemeClr>
          </a:solidFill>
          <a:ln w="12700" cmpd="sng">
            <a:noFill/>
            <a:prstDash val="solid"/>
          </a:ln>
        </p:spPr>
        <p:txBody>
          <a:bodyPr anchor="ctr">
            <a:spAutoFit/>
          </a:bodyPr>
          <a:lstStyle/>
          <a:p>
            <a:pPr algn="ctr" defTabSz="685800"/>
            <a:endParaRPr lang="en-US" sz="900" dirty="0">
              <a:solidFill>
                <a:srgbClr val="172144"/>
              </a:solidFill>
              <a:latin typeface="Lato" panose="020F0502020204030203" pitchFamily="34" charset="0"/>
            </a:endParaRPr>
          </a:p>
        </p:txBody>
      </p:sp>
      <p:sp>
        <p:nvSpPr>
          <p:cNvPr id="13" name="Color shape"/>
          <p:cNvSpPr/>
          <p:nvPr/>
        </p:nvSpPr>
        <p:spPr>
          <a:xfrm>
            <a:off x="5432603" y="2764151"/>
            <a:ext cx="1913338" cy="1329701"/>
          </a:xfrm>
          <a:custGeom>
            <a:avLst/>
            <a:gdLst/>
            <a:ahLst/>
            <a:cxnLst/>
            <a:rect l="0" t="0" r="0" b="0"/>
            <a:pathLst>
              <a:path w="5102923" h="3545865">
                <a:moveTo>
                  <a:pt x="4682883" y="1352892"/>
                </a:moveTo>
                <a:cubicBezTo>
                  <a:pt x="4492904" y="1352892"/>
                  <a:pt x="4332452" y="1479054"/>
                  <a:pt x="4280547" y="1652130"/>
                </a:cubicBezTo>
                <a:lnTo>
                  <a:pt x="3541699" y="1652130"/>
                </a:lnTo>
                <a:cubicBezTo>
                  <a:pt x="3479584" y="729322"/>
                  <a:pt x="2711488" y="0"/>
                  <a:pt x="1772945" y="0"/>
                </a:cubicBezTo>
                <a:cubicBezTo>
                  <a:pt x="793775" y="0"/>
                  <a:pt x="0" y="793775"/>
                  <a:pt x="0" y="1772932"/>
                </a:cubicBezTo>
                <a:cubicBezTo>
                  <a:pt x="0" y="2752102"/>
                  <a:pt x="793775" y="3545865"/>
                  <a:pt x="1772945" y="3545865"/>
                </a:cubicBezTo>
                <a:cubicBezTo>
                  <a:pt x="2711475" y="3545865"/>
                  <a:pt x="3479584" y="2816542"/>
                  <a:pt x="3541699" y="1893735"/>
                </a:cubicBezTo>
                <a:lnTo>
                  <a:pt x="4280547" y="1893735"/>
                </a:lnTo>
                <a:cubicBezTo>
                  <a:pt x="4332465" y="2066823"/>
                  <a:pt x="4492904" y="2192972"/>
                  <a:pt x="4682883" y="2192972"/>
                </a:cubicBezTo>
                <a:cubicBezTo>
                  <a:pt x="4914861" y="2192972"/>
                  <a:pt x="5102923" y="2004910"/>
                  <a:pt x="5102923" y="1772932"/>
                </a:cubicBezTo>
                <a:cubicBezTo>
                  <a:pt x="5102923" y="1540954"/>
                  <a:pt x="4914861" y="1352892"/>
                  <a:pt x="4682883" y="135289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 cmpd="sng">
            <a:noFill/>
            <a:prstDash val="solid"/>
          </a:ln>
        </p:spPr>
        <p:txBody>
          <a:bodyPr anchor="ctr">
            <a:spAutoFit/>
          </a:bodyPr>
          <a:lstStyle/>
          <a:p>
            <a:pPr algn="ctr" defTabSz="685800"/>
            <a:endParaRPr lang="en-US" sz="900" dirty="0">
              <a:solidFill>
                <a:srgbClr val="172144"/>
              </a:solidFill>
              <a:latin typeface="Lato" panose="020F0502020204030203" pitchFamily="34" charset="0"/>
            </a:endParaRPr>
          </a:p>
        </p:txBody>
      </p:sp>
      <p:sp>
        <p:nvSpPr>
          <p:cNvPr id="19" name="Color shape"/>
          <p:cNvSpPr/>
          <p:nvPr/>
        </p:nvSpPr>
        <p:spPr>
          <a:xfrm>
            <a:off x="3653135" y="2764151"/>
            <a:ext cx="1913338" cy="1329701"/>
          </a:xfrm>
          <a:custGeom>
            <a:avLst/>
            <a:gdLst/>
            <a:ahLst/>
            <a:cxnLst/>
            <a:rect l="0" t="0" r="0" b="0"/>
            <a:pathLst>
              <a:path w="5102923" h="3545865">
                <a:moveTo>
                  <a:pt x="4682883" y="1352892"/>
                </a:moveTo>
                <a:cubicBezTo>
                  <a:pt x="4492904" y="1352892"/>
                  <a:pt x="4332452" y="1479054"/>
                  <a:pt x="4280560" y="1652130"/>
                </a:cubicBezTo>
                <a:lnTo>
                  <a:pt x="3541699" y="1652130"/>
                </a:lnTo>
                <a:cubicBezTo>
                  <a:pt x="3479584" y="729322"/>
                  <a:pt x="2711500" y="0"/>
                  <a:pt x="1772945" y="0"/>
                </a:cubicBezTo>
                <a:cubicBezTo>
                  <a:pt x="793775" y="0"/>
                  <a:pt x="0" y="793775"/>
                  <a:pt x="0" y="1772932"/>
                </a:cubicBezTo>
                <a:cubicBezTo>
                  <a:pt x="0" y="2752102"/>
                  <a:pt x="793775" y="3545865"/>
                  <a:pt x="1772945" y="3545865"/>
                </a:cubicBezTo>
                <a:cubicBezTo>
                  <a:pt x="2711488" y="3545865"/>
                  <a:pt x="3479584" y="2816542"/>
                  <a:pt x="3541699" y="1893735"/>
                </a:cubicBezTo>
                <a:lnTo>
                  <a:pt x="4280560" y="1893735"/>
                </a:lnTo>
                <a:cubicBezTo>
                  <a:pt x="4332465" y="2066823"/>
                  <a:pt x="4492904" y="2192972"/>
                  <a:pt x="4682883" y="2192972"/>
                </a:cubicBezTo>
                <a:cubicBezTo>
                  <a:pt x="4914861" y="2192972"/>
                  <a:pt x="5102923" y="2004910"/>
                  <a:pt x="5102923" y="1772932"/>
                </a:cubicBezTo>
                <a:cubicBezTo>
                  <a:pt x="5102923" y="1540954"/>
                  <a:pt x="4914861" y="1352892"/>
                  <a:pt x="4682883" y="1352892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 cmpd="sng">
            <a:noFill/>
            <a:prstDash val="solid"/>
          </a:ln>
        </p:spPr>
        <p:txBody>
          <a:bodyPr anchor="ctr">
            <a:spAutoFit/>
          </a:bodyPr>
          <a:lstStyle/>
          <a:p>
            <a:pPr algn="ctr" defTabSz="685800"/>
            <a:endParaRPr lang="en-US" sz="900" dirty="0">
              <a:solidFill>
                <a:srgbClr val="172144"/>
              </a:solidFill>
              <a:latin typeface="Lato" panose="020F0502020204030203" pitchFamily="34" charset="0"/>
            </a:endParaRPr>
          </a:p>
        </p:txBody>
      </p:sp>
      <p:sp>
        <p:nvSpPr>
          <p:cNvPr id="25" name="Color shape"/>
          <p:cNvSpPr/>
          <p:nvPr/>
        </p:nvSpPr>
        <p:spPr>
          <a:xfrm>
            <a:off x="1873671" y="2764151"/>
            <a:ext cx="1913333" cy="1329701"/>
          </a:xfrm>
          <a:custGeom>
            <a:avLst/>
            <a:gdLst/>
            <a:ahLst/>
            <a:cxnLst/>
            <a:rect l="0" t="0" r="0" b="0"/>
            <a:pathLst>
              <a:path w="5102910" h="3545865">
                <a:moveTo>
                  <a:pt x="4682871" y="1352892"/>
                </a:moveTo>
                <a:cubicBezTo>
                  <a:pt x="4492891" y="1352892"/>
                  <a:pt x="4332439" y="1479054"/>
                  <a:pt x="4280547" y="1652130"/>
                </a:cubicBezTo>
                <a:lnTo>
                  <a:pt x="3541687" y="1652130"/>
                </a:lnTo>
                <a:cubicBezTo>
                  <a:pt x="3479571" y="729322"/>
                  <a:pt x="2711488" y="0"/>
                  <a:pt x="1772932" y="0"/>
                </a:cubicBezTo>
                <a:cubicBezTo>
                  <a:pt x="793762" y="0"/>
                  <a:pt x="0" y="793775"/>
                  <a:pt x="0" y="1772932"/>
                </a:cubicBezTo>
                <a:cubicBezTo>
                  <a:pt x="0" y="2752102"/>
                  <a:pt x="793762" y="3545865"/>
                  <a:pt x="1772932" y="3545865"/>
                </a:cubicBezTo>
                <a:cubicBezTo>
                  <a:pt x="2711475" y="3545865"/>
                  <a:pt x="3479571" y="2816542"/>
                  <a:pt x="3541687" y="1893735"/>
                </a:cubicBezTo>
                <a:lnTo>
                  <a:pt x="4280547" y="1893735"/>
                </a:lnTo>
                <a:cubicBezTo>
                  <a:pt x="4332452" y="2066823"/>
                  <a:pt x="4492891" y="2192972"/>
                  <a:pt x="4682871" y="2192972"/>
                </a:cubicBezTo>
                <a:cubicBezTo>
                  <a:pt x="4914849" y="2192972"/>
                  <a:pt x="5102910" y="2004910"/>
                  <a:pt x="5102910" y="1772932"/>
                </a:cubicBezTo>
                <a:cubicBezTo>
                  <a:pt x="5102910" y="1540941"/>
                  <a:pt x="4914849" y="1352892"/>
                  <a:pt x="4682871" y="1352892"/>
                </a:cubicBezTo>
                <a:close/>
              </a:path>
            </a:pathLst>
          </a:custGeom>
          <a:solidFill>
            <a:schemeClr val="accent1">
              <a:alpha val="99000"/>
            </a:schemeClr>
          </a:solidFill>
          <a:ln w="12700" cmpd="sng">
            <a:noFill/>
            <a:prstDash val="solid"/>
          </a:ln>
        </p:spPr>
        <p:txBody>
          <a:bodyPr anchor="ctr">
            <a:spAutoFit/>
          </a:bodyPr>
          <a:lstStyle/>
          <a:p>
            <a:pPr algn="ctr" defTabSz="685800"/>
            <a:endParaRPr lang="en-US" sz="900" dirty="0">
              <a:solidFill>
                <a:srgbClr val="172144"/>
              </a:solidFill>
              <a:latin typeface="Lato" panose="020F0502020204030203" pitchFamily="34" charset="0"/>
            </a:endParaRPr>
          </a:p>
        </p:txBody>
      </p:sp>
      <p:sp>
        <p:nvSpPr>
          <p:cNvPr id="26" name="Line"/>
          <p:cNvSpPr/>
          <p:nvPr/>
        </p:nvSpPr>
        <p:spPr>
          <a:xfrm>
            <a:off x="2037497" y="2653094"/>
            <a:ext cx="1001871" cy="183413"/>
          </a:xfrm>
          <a:custGeom>
            <a:avLst/>
            <a:gdLst/>
            <a:ahLst/>
            <a:cxnLst/>
            <a:rect l="0" t="0" r="0" b="0"/>
            <a:pathLst>
              <a:path w="2672016" h="489102">
                <a:moveTo>
                  <a:pt x="0" y="489102"/>
                </a:moveTo>
                <a:cubicBezTo>
                  <a:pt x="360476" y="183984"/>
                  <a:pt x="826757" y="0"/>
                  <a:pt x="1336001" y="0"/>
                </a:cubicBezTo>
                <a:cubicBezTo>
                  <a:pt x="1845246" y="0"/>
                  <a:pt x="2311539" y="183984"/>
                  <a:pt x="2672016" y="489102"/>
                </a:cubicBezTo>
              </a:path>
            </a:pathLst>
          </a:custGeom>
          <a:noFill/>
          <a:ln w="50800" cmpd="sng">
            <a:solidFill>
              <a:schemeClr val="accent1">
                <a:lumMod val="75000"/>
              </a:schemeClr>
            </a:solidFill>
            <a:prstDash val="solid"/>
          </a:ln>
        </p:spPr>
        <p:txBody>
          <a:bodyPr anchor="ctr">
            <a:spAutoFit/>
          </a:bodyPr>
          <a:lstStyle/>
          <a:p>
            <a:pPr algn="ctr" defTabSz="685800"/>
            <a:endParaRPr lang="en-US" sz="900" dirty="0">
              <a:solidFill>
                <a:srgbClr val="172144"/>
              </a:solidFill>
              <a:latin typeface="Lato" panose="020F0502020204030203" pitchFamily="34" charset="0"/>
            </a:endParaRPr>
          </a:p>
        </p:txBody>
      </p:sp>
      <p:sp>
        <p:nvSpPr>
          <p:cNvPr id="27" name="Line"/>
          <p:cNvSpPr/>
          <p:nvPr/>
        </p:nvSpPr>
        <p:spPr>
          <a:xfrm>
            <a:off x="2037497" y="4021496"/>
            <a:ext cx="1001871" cy="183413"/>
          </a:xfrm>
          <a:custGeom>
            <a:avLst/>
            <a:gdLst/>
            <a:ahLst/>
            <a:cxnLst/>
            <a:rect l="0" t="0" r="0" b="0"/>
            <a:pathLst>
              <a:path w="2672016" h="489102">
                <a:moveTo>
                  <a:pt x="0" y="0"/>
                </a:moveTo>
                <a:cubicBezTo>
                  <a:pt x="360476" y="305117"/>
                  <a:pt x="826757" y="489102"/>
                  <a:pt x="1336001" y="489102"/>
                </a:cubicBezTo>
                <a:cubicBezTo>
                  <a:pt x="1845246" y="489102"/>
                  <a:pt x="2311539" y="305117"/>
                  <a:pt x="2672016" y="0"/>
                </a:cubicBezTo>
              </a:path>
            </a:pathLst>
          </a:custGeom>
          <a:noFill/>
          <a:ln w="50800" cmpd="sng">
            <a:solidFill>
              <a:schemeClr val="accent1">
                <a:lumMod val="75000"/>
              </a:schemeClr>
            </a:solidFill>
            <a:prstDash val="solid"/>
          </a:ln>
        </p:spPr>
        <p:txBody>
          <a:bodyPr anchor="ctr">
            <a:spAutoFit/>
          </a:bodyPr>
          <a:lstStyle/>
          <a:p>
            <a:pPr algn="ctr" defTabSz="685800"/>
            <a:endParaRPr lang="en-US" sz="900" dirty="0">
              <a:solidFill>
                <a:srgbClr val="172144"/>
              </a:solidFill>
              <a:latin typeface="Lato" panose="020F0502020204030203" pitchFamily="34" charset="0"/>
            </a:endParaRPr>
          </a:p>
        </p:txBody>
      </p:sp>
      <p:sp>
        <p:nvSpPr>
          <p:cNvPr id="28" name="White circle 1"/>
          <p:cNvSpPr/>
          <p:nvPr/>
        </p:nvSpPr>
        <p:spPr>
          <a:xfrm>
            <a:off x="2025069" y="2915575"/>
            <a:ext cx="1026718" cy="1026848"/>
          </a:xfrm>
          <a:custGeom>
            <a:avLst/>
            <a:gdLst/>
            <a:ahLst/>
            <a:cxnLst/>
            <a:rect l="0" t="0" r="0" b="0"/>
            <a:pathLst>
              <a:path w="2738285" h="2738259">
                <a:moveTo>
                  <a:pt x="0" y="1369161"/>
                </a:moveTo>
                <a:cubicBezTo>
                  <a:pt x="0" y="612978"/>
                  <a:pt x="612978" y="0"/>
                  <a:pt x="1369148" y="0"/>
                </a:cubicBezTo>
                <a:cubicBezTo>
                  <a:pt x="2125306" y="0"/>
                  <a:pt x="2738285" y="612978"/>
                  <a:pt x="2738285" y="1369161"/>
                </a:cubicBezTo>
                <a:cubicBezTo>
                  <a:pt x="2738285" y="2125294"/>
                  <a:pt x="2125306" y="2738259"/>
                  <a:pt x="1369148" y="2738259"/>
                </a:cubicBezTo>
                <a:cubicBezTo>
                  <a:pt x="612978" y="2738259"/>
                  <a:pt x="0" y="2125294"/>
                  <a:pt x="0" y="1369161"/>
                </a:cubicBezTo>
                <a:close/>
              </a:path>
            </a:pathLst>
          </a:custGeom>
          <a:gradFill>
            <a:gsLst>
              <a:gs pos="0">
                <a:srgbClr val="EAEAEA"/>
              </a:gs>
              <a:gs pos="100000">
                <a:srgbClr val="FEFFFF"/>
              </a:gs>
            </a:gsLst>
            <a:lin ang="13500000" scaled="1"/>
          </a:gradFill>
          <a:ln w="12700" cmpd="sng">
            <a:noFill/>
            <a:prstDash val="solid"/>
          </a:ln>
          <a:effectLst>
            <a:outerShdw blurRad="317500" dist="127000" dir="2700000" algn="tl" rotWithShape="0">
              <a:prstClr val="black">
                <a:alpha val="6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 defTabSz="685800"/>
            <a:endParaRPr lang="en-US" sz="900" dirty="0">
              <a:solidFill>
                <a:srgbClr val="172144"/>
              </a:solidFill>
              <a:latin typeface="Lato" panose="020F0502020204030203" pitchFamily="34" charset="0"/>
            </a:endParaRPr>
          </a:p>
        </p:txBody>
      </p:sp>
      <p:sp>
        <p:nvSpPr>
          <p:cNvPr id="20" name="Line"/>
          <p:cNvSpPr/>
          <p:nvPr/>
        </p:nvSpPr>
        <p:spPr>
          <a:xfrm>
            <a:off x="3816965" y="2653094"/>
            <a:ext cx="1001871" cy="183413"/>
          </a:xfrm>
          <a:custGeom>
            <a:avLst/>
            <a:gdLst/>
            <a:ahLst/>
            <a:cxnLst/>
            <a:rect l="0" t="0" r="0" b="0"/>
            <a:pathLst>
              <a:path w="2672016" h="489102">
                <a:moveTo>
                  <a:pt x="0" y="489102"/>
                </a:moveTo>
                <a:cubicBezTo>
                  <a:pt x="360476" y="183984"/>
                  <a:pt x="826757" y="0"/>
                  <a:pt x="1336001" y="0"/>
                </a:cubicBezTo>
                <a:cubicBezTo>
                  <a:pt x="1845246" y="0"/>
                  <a:pt x="2311539" y="183984"/>
                  <a:pt x="2672016" y="489102"/>
                </a:cubicBezTo>
              </a:path>
            </a:pathLst>
          </a:custGeom>
          <a:noFill/>
          <a:ln w="50800" cmpd="sng">
            <a:solidFill>
              <a:schemeClr val="accent2">
                <a:lumMod val="75000"/>
              </a:schemeClr>
            </a:solidFill>
            <a:prstDash val="solid"/>
          </a:ln>
        </p:spPr>
        <p:txBody>
          <a:bodyPr anchor="ctr">
            <a:spAutoFit/>
          </a:bodyPr>
          <a:lstStyle/>
          <a:p>
            <a:pPr algn="ctr" defTabSz="685800"/>
            <a:endParaRPr lang="en-US" sz="900" dirty="0">
              <a:solidFill>
                <a:srgbClr val="172144"/>
              </a:solidFill>
              <a:latin typeface="Lato" panose="020F0502020204030203" pitchFamily="34" charset="0"/>
            </a:endParaRPr>
          </a:p>
        </p:txBody>
      </p:sp>
      <p:sp>
        <p:nvSpPr>
          <p:cNvPr id="21" name="Line"/>
          <p:cNvSpPr/>
          <p:nvPr/>
        </p:nvSpPr>
        <p:spPr>
          <a:xfrm>
            <a:off x="3816965" y="4021496"/>
            <a:ext cx="1001871" cy="183413"/>
          </a:xfrm>
          <a:custGeom>
            <a:avLst/>
            <a:gdLst/>
            <a:ahLst/>
            <a:cxnLst/>
            <a:rect l="0" t="0" r="0" b="0"/>
            <a:pathLst>
              <a:path w="2672016" h="489102">
                <a:moveTo>
                  <a:pt x="0" y="0"/>
                </a:moveTo>
                <a:cubicBezTo>
                  <a:pt x="360476" y="305117"/>
                  <a:pt x="826757" y="489102"/>
                  <a:pt x="1336001" y="489102"/>
                </a:cubicBezTo>
                <a:cubicBezTo>
                  <a:pt x="1845246" y="489102"/>
                  <a:pt x="2311539" y="305117"/>
                  <a:pt x="2672016" y="0"/>
                </a:cubicBezTo>
              </a:path>
            </a:pathLst>
          </a:custGeom>
          <a:noFill/>
          <a:ln w="50800" cmpd="sng">
            <a:solidFill>
              <a:schemeClr val="accent2">
                <a:lumMod val="75000"/>
              </a:schemeClr>
            </a:solidFill>
            <a:prstDash val="solid"/>
          </a:ln>
        </p:spPr>
        <p:txBody>
          <a:bodyPr anchor="ctr">
            <a:spAutoFit/>
          </a:bodyPr>
          <a:lstStyle/>
          <a:p>
            <a:pPr algn="ctr" defTabSz="685800"/>
            <a:endParaRPr lang="en-US" sz="900" dirty="0">
              <a:solidFill>
                <a:srgbClr val="172144"/>
              </a:solidFill>
              <a:latin typeface="Lato" panose="020F0502020204030203" pitchFamily="34" charset="0"/>
            </a:endParaRPr>
          </a:p>
        </p:txBody>
      </p:sp>
      <p:sp>
        <p:nvSpPr>
          <p:cNvPr id="22" name="White circle 2"/>
          <p:cNvSpPr/>
          <p:nvPr/>
        </p:nvSpPr>
        <p:spPr>
          <a:xfrm>
            <a:off x="3804538" y="2915575"/>
            <a:ext cx="1026718" cy="1026848"/>
          </a:xfrm>
          <a:custGeom>
            <a:avLst/>
            <a:gdLst/>
            <a:ahLst/>
            <a:cxnLst/>
            <a:rect l="0" t="0" r="0" b="0"/>
            <a:pathLst>
              <a:path w="2738285" h="2738259">
                <a:moveTo>
                  <a:pt x="0" y="1369161"/>
                </a:moveTo>
                <a:cubicBezTo>
                  <a:pt x="0" y="612978"/>
                  <a:pt x="612978" y="0"/>
                  <a:pt x="1369148" y="0"/>
                </a:cubicBezTo>
                <a:cubicBezTo>
                  <a:pt x="2125306" y="0"/>
                  <a:pt x="2738285" y="612978"/>
                  <a:pt x="2738285" y="1369161"/>
                </a:cubicBezTo>
                <a:cubicBezTo>
                  <a:pt x="2738285" y="2125294"/>
                  <a:pt x="2125306" y="2738259"/>
                  <a:pt x="1369148" y="2738259"/>
                </a:cubicBezTo>
                <a:cubicBezTo>
                  <a:pt x="612978" y="2738259"/>
                  <a:pt x="0" y="2125294"/>
                  <a:pt x="0" y="1369161"/>
                </a:cubicBezTo>
                <a:close/>
              </a:path>
            </a:pathLst>
          </a:custGeom>
          <a:gradFill>
            <a:gsLst>
              <a:gs pos="0">
                <a:srgbClr val="EAEAEA"/>
              </a:gs>
              <a:gs pos="100000">
                <a:srgbClr val="FEFFFF"/>
              </a:gs>
            </a:gsLst>
            <a:lin ang="13500000" scaled="1"/>
          </a:gradFill>
          <a:ln w="12700" cmpd="sng">
            <a:noFill/>
            <a:prstDash val="solid"/>
          </a:ln>
          <a:effectLst>
            <a:outerShdw blurRad="317500" dist="127000" dir="2700000" algn="tl" rotWithShape="0">
              <a:prstClr val="black">
                <a:alpha val="6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 defTabSz="685800"/>
            <a:endParaRPr lang="en-US" sz="900" dirty="0">
              <a:solidFill>
                <a:srgbClr val="172144"/>
              </a:solidFill>
              <a:latin typeface="Lato" panose="020F0502020204030203" pitchFamily="34" charset="0"/>
            </a:endParaRPr>
          </a:p>
        </p:txBody>
      </p:sp>
      <p:sp>
        <p:nvSpPr>
          <p:cNvPr id="14" name="Line"/>
          <p:cNvSpPr/>
          <p:nvPr/>
        </p:nvSpPr>
        <p:spPr>
          <a:xfrm>
            <a:off x="5596433" y="2653094"/>
            <a:ext cx="1001871" cy="183413"/>
          </a:xfrm>
          <a:custGeom>
            <a:avLst/>
            <a:gdLst/>
            <a:ahLst/>
            <a:cxnLst/>
            <a:rect l="0" t="0" r="0" b="0"/>
            <a:pathLst>
              <a:path w="2672016" h="489102">
                <a:moveTo>
                  <a:pt x="0" y="489102"/>
                </a:moveTo>
                <a:cubicBezTo>
                  <a:pt x="360476" y="183984"/>
                  <a:pt x="826757" y="0"/>
                  <a:pt x="1336001" y="0"/>
                </a:cubicBezTo>
                <a:cubicBezTo>
                  <a:pt x="1845246" y="0"/>
                  <a:pt x="2311539" y="183984"/>
                  <a:pt x="2672016" y="489102"/>
                </a:cubicBezTo>
              </a:path>
            </a:pathLst>
          </a:custGeom>
          <a:noFill/>
          <a:ln w="50800" cmpd="sng">
            <a:solidFill>
              <a:schemeClr val="accent3">
                <a:lumMod val="75000"/>
              </a:schemeClr>
            </a:solidFill>
            <a:prstDash val="solid"/>
          </a:ln>
        </p:spPr>
        <p:txBody>
          <a:bodyPr anchor="ctr">
            <a:spAutoFit/>
          </a:bodyPr>
          <a:lstStyle/>
          <a:p>
            <a:pPr algn="ctr" defTabSz="685800"/>
            <a:endParaRPr lang="en-US" sz="900" dirty="0">
              <a:solidFill>
                <a:srgbClr val="172144"/>
              </a:solidFill>
              <a:latin typeface="Lato" panose="020F0502020204030203" pitchFamily="34" charset="0"/>
            </a:endParaRPr>
          </a:p>
        </p:txBody>
      </p:sp>
      <p:sp>
        <p:nvSpPr>
          <p:cNvPr id="15" name="Line"/>
          <p:cNvSpPr/>
          <p:nvPr/>
        </p:nvSpPr>
        <p:spPr>
          <a:xfrm>
            <a:off x="5596433" y="4021496"/>
            <a:ext cx="1001871" cy="183413"/>
          </a:xfrm>
          <a:custGeom>
            <a:avLst/>
            <a:gdLst/>
            <a:ahLst/>
            <a:cxnLst/>
            <a:rect l="0" t="0" r="0" b="0"/>
            <a:pathLst>
              <a:path w="2672016" h="489102">
                <a:moveTo>
                  <a:pt x="0" y="0"/>
                </a:moveTo>
                <a:cubicBezTo>
                  <a:pt x="360476" y="305117"/>
                  <a:pt x="826757" y="489102"/>
                  <a:pt x="1336001" y="489102"/>
                </a:cubicBezTo>
                <a:cubicBezTo>
                  <a:pt x="1845246" y="489102"/>
                  <a:pt x="2311539" y="305117"/>
                  <a:pt x="2672016" y="0"/>
                </a:cubicBezTo>
              </a:path>
            </a:pathLst>
          </a:custGeom>
          <a:noFill/>
          <a:ln w="50800" cmpd="sng">
            <a:solidFill>
              <a:schemeClr val="accent3">
                <a:lumMod val="75000"/>
              </a:schemeClr>
            </a:solidFill>
            <a:prstDash val="solid"/>
          </a:ln>
        </p:spPr>
        <p:txBody>
          <a:bodyPr anchor="ctr">
            <a:spAutoFit/>
          </a:bodyPr>
          <a:lstStyle/>
          <a:p>
            <a:pPr algn="ctr" defTabSz="685800"/>
            <a:endParaRPr lang="en-US" sz="900" dirty="0">
              <a:solidFill>
                <a:srgbClr val="172144"/>
              </a:solidFill>
              <a:latin typeface="Lato" panose="020F0502020204030203" pitchFamily="34" charset="0"/>
            </a:endParaRPr>
          </a:p>
        </p:txBody>
      </p:sp>
      <p:sp>
        <p:nvSpPr>
          <p:cNvPr id="16" name="White circle 3"/>
          <p:cNvSpPr/>
          <p:nvPr/>
        </p:nvSpPr>
        <p:spPr>
          <a:xfrm>
            <a:off x="5584006" y="2915575"/>
            <a:ext cx="1026718" cy="1026848"/>
          </a:xfrm>
          <a:custGeom>
            <a:avLst/>
            <a:gdLst/>
            <a:ahLst/>
            <a:cxnLst/>
            <a:rect l="0" t="0" r="0" b="0"/>
            <a:pathLst>
              <a:path w="2738285" h="2738259">
                <a:moveTo>
                  <a:pt x="0" y="1369161"/>
                </a:moveTo>
                <a:cubicBezTo>
                  <a:pt x="0" y="612978"/>
                  <a:pt x="612978" y="0"/>
                  <a:pt x="1369148" y="0"/>
                </a:cubicBezTo>
                <a:cubicBezTo>
                  <a:pt x="2125294" y="0"/>
                  <a:pt x="2738285" y="612978"/>
                  <a:pt x="2738285" y="1369161"/>
                </a:cubicBezTo>
                <a:cubicBezTo>
                  <a:pt x="2738285" y="2125294"/>
                  <a:pt x="2125294" y="2738259"/>
                  <a:pt x="1369148" y="2738259"/>
                </a:cubicBezTo>
                <a:cubicBezTo>
                  <a:pt x="612978" y="2738259"/>
                  <a:pt x="0" y="2125294"/>
                  <a:pt x="0" y="1369161"/>
                </a:cubicBezTo>
                <a:close/>
              </a:path>
            </a:pathLst>
          </a:custGeom>
          <a:gradFill>
            <a:gsLst>
              <a:gs pos="0">
                <a:srgbClr val="EAEAEA"/>
              </a:gs>
              <a:gs pos="100000">
                <a:srgbClr val="FEFFFF"/>
              </a:gs>
            </a:gsLst>
            <a:lin ang="13500000" scaled="1"/>
          </a:gradFill>
          <a:ln w="12700" cmpd="sng">
            <a:noFill/>
            <a:prstDash val="solid"/>
          </a:ln>
          <a:effectLst>
            <a:outerShdw blurRad="317500" dist="127000" dir="2700000" algn="tl" rotWithShape="0">
              <a:prstClr val="black">
                <a:alpha val="6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 defTabSz="685800"/>
            <a:endParaRPr lang="en-US" sz="900" dirty="0">
              <a:solidFill>
                <a:srgbClr val="172144"/>
              </a:solidFill>
              <a:latin typeface="Lato" panose="020F0502020204030203" pitchFamily="34" charset="0"/>
            </a:endParaRPr>
          </a:p>
        </p:txBody>
      </p:sp>
      <p:sp>
        <p:nvSpPr>
          <p:cNvPr id="8" name="Line"/>
          <p:cNvSpPr/>
          <p:nvPr/>
        </p:nvSpPr>
        <p:spPr>
          <a:xfrm>
            <a:off x="7375899" y="2653096"/>
            <a:ext cx="1001872" cy="183409"/>
          </a:xfrm>
          <a:custGeom>
            <a:avLst/>
            <a:gdLst/>
            <a:ahLst/>
            <a:cxnLst/>
            <a:rect l="0" t="0" r="0" b="0"/>
            <a:pathLst>
              <a:path w="2672016" h="489089">
                <a:moveTo>
                  <a:pt x="0" y="489089"/>
                </a:moveTo>
                <a:cubicBezTo>
                  <a:pt x="360476" y="183972"/>
                  <a:pt x="826757" y="0"/>
                  <a:pt x="1336001" y="0"/>
                </a:cubicBezTo>
                <a:cubicBezTo>
                  <a:pt x="1845259" y="0"/>
                  <a:pt x="2311539" y="183972"/>
                  <a:pt x="2672016" y="489089"/>
                </a:cubicBezTo>
              </a:path>
            </a:pathLst>
          </a:custGeom>
          <a:noFill/>
          <a:ln w="50800" cmpd="sng">
            <a:solidFill>
              <a:schemeClr val="accent4">
                <a:lumMod val="75000"/>
              </a:schemeClr>
            </a:solidFill>
            <a:prstDash val="solid"/>
          </a:ln>
        </p:spPr>
        <p:txBody>
          <a:bodyPr anchor="ctr">
            <a:spAutoFit/>
          </a:bodyPr>
          <a:lstStyle/>
          <a:p>
            <a:pPr algn="ctr" defTabSz="685800"/>
            <a:endParaRPr lang="en-US" sz="900" dirty="0">
              <a:solidFill>
                <a:srgbClr val="172144"/>
              </a:solidFill>
              <a:latin typeface="Lato" panose="020F0502020204030203" pitchFamily="34" charset="0"/>
            </a:endParaRPr>
          </a:p>
        </p:txBody>
      </p:sp>
      <p:sp>
        <p:nvSpPr>
          <p:cNvPr id="9" name="Line"/>
          <p:cNvSpPr/>
          <p:nvPr/>
        </p:nvSpPr>
        <p:spPr>
          <a:xfrm>
            <a:off x="7375899" y="4021496"/>
            <a:ext cx="1001872" cy="183413"/>
          </a:xfrm>
          <a:custGeom>
            <a:avLst/>
            <a:gdLst/>
            <a:ahLst/>
            <a:cxnLst/>
            <a:rect l="0" t="0" r="0" b="0"/>
            <a:pathLst>
              <a:path w="2672016" h="489102">
                <a:moveTo>
                  <a:pt x="0" y="0"/>
                </a:moveTo>
                <a:cubicBezTo>
                  <a:pt x="360476" y="305117"/>
                  <a:pt x="826757" y="489102"/>
                  <a:pt x="1336001" y="489102"/>
                </a:cubicBezTo>
                <a:cubicBezTo>
                  <a:pt x="1845259" y="489102"/>
                  <a:pt x="2311539" y="305117"/>
                  <a:pt x="2672016" y="0"/>
                </a:cubicBezTo>
              </a:path>
            </a:pathLst>
          </a:custGeom>
          <a:noFill/>
          <a:ln w="50800" cmpd="sng">
            <a:solidFill>
              <a:schemeClr val="accent4">
                <a:lumMod val="75000"/>
              </a:schemeClr>
            </a:solidFill>
            <a:prstDash val="solid"/>
          </a:ln>
        </p:spPr>
        <p:txBody>
          <a:bodyPr anchor="ctr">
            <a:spAutoFit/>
          </a:bodyPr>
          <a:lstStyle/>
          <a:p>
            <a:pPr algn="ctr" defTabSz="685800"/>
            <a:endParaRPr lang="en-US" sz="900" dirty="0">
              <a:solidFill>
                <a:srgbClr val="172144"/>
              </a:solidFill>
              <a:latin typeface="Lato" panose="020F0502020204030203" pitchFamily="34" charset="0"/>
            </a:endParaRPr>
          </a:p>
        </p:txBody>
      </p:sp>
      <p:sp>
        <p:nvSpPr>
          <p:cNvPr id="10" name="White circle 4"/>
          <p:cNvSpPr/>
          <p:nvPr/>
        </p:nvSpPr>
        <p:spPr>
          <a:xfrm>
            <a:off x="7363473" y="2915572"/>
            <a:ext cx="1026718" cy="1026842"/>
          </a:xfrm>
          <a:custGeom>
            <a:avLst/>
            <a:gdLst/>
            <a:ahLst/>
            <a:cxnLst/>
            <a:rect l="0" t="0" r="0" b="0"/>
            <a:pathLst>
              <a:path w="2738285" h="2738247">
                <a:moveTo>
                  <a:pt x="0" y="1369161"/>
                </a:moveTo>
                <a:cubicBezTo>
                  <a:pt x="0" y="612978"/>
                  <a:pt x="612990" y="0"/>
                  <a:pt x="1369148" y="0"/>
                </a:cubicBezTo>
                <a:cubicBezTo>
                  <a:pt x="2125306" y="0"/>
                  <a:pt x="2738285" y="612978"/>
                  <a:pt x="2738285" y="1369161"/>
                </a:cubicBezTo>
                <a:cubicBezTo>
                  <a:pt x="2738285" y="2125306"/>
                  <a:pt x="2125306" y="2738247"/>
                  <a:pt x="1369148" y="2738247"/>
                </a:cubicBezTo>
                <a:cubicBezTo>
                  <a:pt x="612990" y="2738247"/>
                  <a:pt x="0" y="2125306"/>
                  <a:pt x="0" y="1369161"/>
                </a:cubicBezTo>
                <a:close/>
              </a:path>
            </a:pathLst>
          </a:custGeom>
          <a:gradFill>
            <a:gsLst>
              <a:gs pos="0">
                <a:srgbClr val="EAEAEA"/>
              </a:gs>
              <a:gs pos="100000">
                <a:srgbClr val="FEFFFF"/>
              </a:gs>
            </a:gsLst>
            <a:lin ang="13500000" scaled="1"/>
          </a:gradFill>
          <a:ln w="12700" cmpd="sng">
            <a:noFill/>
            <a:prstDash val="solid"/>
          </a:ln>
          <a:effectLst>
            <a:outerShdw blurRad="317500" dist="127000" dir="2700000" algn="tl" rotWithShape="0">
              <a:prstClr val="black">
                <a:alpha val="6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 defTabSz="685800"/>
            <a:endParaRPr lang="en-US" sz="900" dirty="0">
              <a:solidFill>
                <a:srgbClr val="172144"/>
              </a:solidFill>
              <a:latin typeface="Lato" panose="020F0502020204030203" pitchFamily="34" charset="0"/>
            </a:endParaRPr>
          </a:p>
        </p:txBody>
      </p:sp>
      <p:sp>
        <p:nvSpPr>
          <p:cNvPr id="4" name="Line"/>
          <p:cNvSpPr/>
          <p:nvPr/>
        </p:nvSpPr>
        <p:spPr>
          <a:xfrm>
            <a:off x="9155370" y="2653096"/>
            <a:ext cx="1001871" cy="183409"/>
          </a:xfrm>
          <a:custGeom>
            <a:avLst/>
            <a:gdLst/>
            <a:ahLst/>
            <a:cxnLst/>
            <a:rect l="0" t="0" r="0" b="0"/>
            <a:pathLst>
              <a:path w="2672016" h="489089">
                <a:moveTo>
                  <a:pt x="0" y="489089"/>
                </a:moveTo>
                <a:cubicBezTo>
                  <a:pt x="360476" y="183972"/>
                  <a:pt x="826757" y="0"/>
                  <a:pt x="1336001" y="0"/>
                </a:cubicBezTo>
                <a:cubicBezTo>
                  <a:pt x="1845246" y="0"/>
                  <a:pt x="2311539" y="183972"/>
                  <a:pt x="2672016" y="489089"/>
                </a:cubicBezTo>
              </a:path>
            </a:pathLst>
          </a:custGeom>
          <a:noFill/>
          <a:ln w="50800" cmpd="sng">
            <a:solidFill>
              <a:schemeClr val="accent5">
                <a:lumMod val="75000"/>
              </a:schemeClr>
            </a:solidFill>
            <a:prstDash val="solid"/>
          </a:ln>
        </p:spPr>
        <p:txBody>
          <a:bodyPr anchor="ctr">
            <a:spAutoFit/>
          </a:bodyPr>
          <a:lstStyle/>
          <a:p>
            <a:pPr algn="ctr" defTabSz="685800"/>
            <a:endParaRPr lang="en-US" sz="900" dirty="0">
              <a:solidFill>
                <a:srgbClr val="172144"/>
              </a:solidFill>
              <a:latin typeface="Lato" panose="020F0502020204030203" pitchFamily="34" charset="0"/>
            </a:endParaRPr>
          </a:p>
        </p:txBody>
      </p:sp>
      <p:sp>
        <p:nvSpPr>
          <p:cNvPr id="5" name="Line"/>
          <p:cNvSpPr/>
          <p:nvPr/>
        </p:nvSpPr>
        <p:spPr>
          <a:xfrm>
            <a:off x="9155370" y="4021496"/>
            <a:ext cx="1001871" cy="183413"/>
          </a:xfrm>
          <a:custGeom>
            <a:avLst/>
            <a:gdLst/>
            <a:ahLst/>
            <a:cxnLst/>
            <a:rect l="0" t="0" r="0" b="0"/>
            <a:pathLst>
              <a:path w="2672016" h="489102">
                <a:moveTo>
                  <a:pt x="0" y="0"/>
                </a:moveTo>
                <a:cubicBezTo>
                  <a:pt x="360476" y="305117"/>
                  <a:pt x="826757" y="489102"/>
                  <a:pt x="1336001" y="489102"/>
                </a:cubicBezTo>
                <a:cubicBezTo>
                  <a:pt x="1845246" y="489102"/>
                  <a:pt x="2311539" y="305117"/>
                  <a:pt x="2672016" y="0"/>
                </a:cubicBezTo>
              </a:path>
            </a:pathLst>
          </a:custGeom>
          <a:noFill/>
          <a:ln w="50800" cmpd="sng">
            <a:solidFill>
              <a:schemeClr val="accent5">
                <a:lumMod val="75000"/>
              </a:schemeClr>
            </a:solidFill>
            <a:prstDash val="solid"/>
          </a:ln>
        </p:spPr>
        <p:txBody>
          <a:bodyPr anchor="ctr">
            <a:spAutoFit/>
          </a:bodyPr>
          <a:lstStyle/>
          <a:p>
            <a:pPr algn="ctr" defTabSz="685800"/>
            <a:endParaRPr lang="en-US" sz="900" dirty="0">
              <a:solidFill>
                <a:srgbClr val="172144"/>
              </a:solidFill>
              <a:latin typeface="Lato" panose="020F0502020204030203" pitchFamily="34" charset="0"/>
            </a:endParaRPr>
          </a:p>
        </p:txBody>
      </p:sp>
      <p:sp>
        <p:nvSpPr>
          <p:cNvPr id="6" name="White circle 5"/>
          <p:cNvSpPr/>
          <p:nvPr/>
        </p:nvSpPr>
        <p:spPr>
          <a:xfrm>
            <a:off x="9142945" y="2915575"/>
            <a:ext cx="1026713" cy="1026842"/>
          </a:xfrm>
          <a:custGeom>
            <a:avLst/>
            <a:gdLst/>
            <a:ahLst/>
            <a:cxnLst/>
            <a:rect l="0" t="0" r="0" b="0"/>
            <a:pathLst>
              <a:path w="2738272" h="2738247">
                <a:moveTo>
                  <a:pt x="0" y="1369161"/>
                </a:moveTo>
                <a:cubicBezTo>
                  <a:pt x="0" y="612978"/>
                  <a:pt x="612978" y="0"/>
                  <a:pt x="1369148" y="0"/>
                </a:cubicBezTo>
                <a:cubicBezTo>
                  <a:pt x="2125306" y="0"/>
                  <a:pt x="2738272" y="612978"/>
                  <a:pt x="2738272" y="1369161"/>
                </a:cubicBezTo>
                <a:cubicBezTo>
                  <a:pt x="2738272" y="2125294"/>
                  <a:pt x="2125306" y="2738247"/>
                  <a:pt x="1369148" y="2738247"/>
                </a:cubicBezTo>
                <a:cubicBezTo>
                  <a:pt x="612978" y="2738247"/>
                  <a:pt x="0" y="2125294"/>
                  <a:pt x="0" y="1369161"/>
                </a:cubicBezTo>
                <a:close/>
              </a:path>
            </a:pathLst>
          </a:custGeom>
          <a:gradFill>
            <a:gsLst>
              <a:gs pos="0">
                <a:srgbClr val="EAEAEA"/>
              </a:gs>
              <a:gs pos="100000">
                <a:srgbClr val="FEFFFF"/>
              </a:gs>
            </a:gsLst>
            <a:lin ang="13500000" scaled="1"/>
          </a:gradFill>
          <a:ln w="12700" cmpd="sng">
            <a:noFill/>
            <a:prstDash val="solid"/>
          </a:ln>
          <a:effectLst>
            <a:outerShdw blurRad="317500" dist="127000" dir="2700000" algn="tl" rotWithShape="0">
              <a:prstClr val="black">
                <a:alpha val="60000"/>
              </a:prstClr>
            </a:outerShdw>
          </a:effectLst>
        </p:spPr>
        <p:txBody>
          <a:bodyPr wrap="square" anchor="ctr">
            <a:spAutoFit/>
          </a:bodyPr>
          <a:lstStyle/>
          <a:p>
            <a:pPr algn="ctr" defTabSz="685800"/>
            <a:endParaRPr lang="en-US" sz="900" dirty="0">
              <a:solidFill>
                <a:srgbClr val="172144"/>
              </a:solidFill>
              <a:latin typeface="Lato" panose="020F0502020204030203" pitchFamily="34" charset="0"/>
            </a:endParaRPr>
          </a:p>
        </p:txBody>
      </p:sp>
      <p:grpSp>
        <p:nvGrpSpPr>
          <p:cNvPr id="35" name="Arrow 4"/>
          <p:cNvGrpSpPr/>
          <p:nvPr/>
        </p:nvGrpSpPr>
        <p:grpSpPr>
          <a:xfrm>
            <a:off x="8873339" y="3363244"/>
            <a:ext cx="162176" cy="131512"/>
            <a:chOff x="19599233" y="6682649"/>
            <a:chExt cx="432529" cy="350698"/>
          </a:xfrm>
        </p:grpSpPr>
        <p:sp>
          <p:nvSpPr>
            <p:cNvPr id="11" name="Free Form 11"/>
            <p:cNvSpPr/>
            <p:nvPr/>
          </p:nvSpPr>
          <p:spPr>
            <a:xfrm>
              <a:off x="19856413" y="6682649"/>
              <a:ext cx="175349" cy="350698"/>
            </a:xfrm>
            <a:custGeom>
              <a:avLst/>
              <a:gdLst/>
              <a:ahLst/>
              <a:cxnLst/>
              <a:rect l="0" t="0" r="0" b="0"/>
              <a:pathLst>
                <a:path w="175348" h="350697">
                  <a:moveTo>
                    <a:pt x="0" y="0"/>
                  </a:moveTo>
                  <a:lnTo>
                    <a:pt x="175348" y="175348"/>
                  </a:lnTo>
                  <a:lnTo>
                    <a:pt x="0" y="350697"/>
                  </a:lnTo>
                </a:path>
              </a:pathLst>
            </a:custGeom>
            <a:noFill/>
            <a:ln w="63500" cmpd="sng">
              <a:solidFill>
                <a:srgbClr val="FFFFFF"/>
              </a:solidFill>
              <a:prstDash val="solid"/>
            </a:ln>
          </p:spPr>
          <p:txBody>
            <a:bodyPr anchor="ctr">
              <a:spAutoFit/>
            </a:bodyPr>
            <a:lstStyle/>
            <a:p>
              <a:pPr algn="ctr" defTabSz="685800"/>
              <a:endParaRPr lang="en-US" sz="900" dirty="0">
                <a:solidFill>
                  <a:srgbClr val="172144"/>
                </a:solidFill>
                <a:latin typeface="Lato" panose="020F0502020204030203" pitchFamily="34" charset="0"/>
              </a:endParaRPr>
            </a:p>
          </p:txBody>
        </p:sp>
        <p:sp>
          <p:nvSpPr>
            <p:cNvPr id="12" name="Line 12"/>
            <p:cNvSpPr/>
            <p:nvPr/>
          </p:nvSpPr>
          <p:spPr>
            <a:xfrm>
              <a:off x="19599233" y="6857993"/>
              <a:ext cx="432523" cy="0"/>
            </a:xfrm>
            <a:prstGeom prst="line">
              <a:avLst/>
            </a:prstGeom>
            <a:noFill/>
            <a:ln w="63500" cmpd="sng">
              <a:solidFill>
                <a:srgbClr val="FFFFFF"/>
              </a:solidFill>
              <a:prstDash val="solid"/>
            </a:ln>
          </p:spPr>
          <p:txBody>
            <a:bodyPr anchor="ctr">
              <a:spAutoFit/>
            </a:bodyPr>
            <a:lstStyle/>
            <a:p>
              <a:pPr algn="ctr" defTabSz="685800"/>
              <a:endParaRPr lang="en-US" sz="900" dirty="0">
                <a:solidFill>
                  <a:srgbClr val="172144"/>
                </a:solidFill>
                <a:latin typeface="Lato" panose="020F0502020204030203" pitchFamily="34" charset="0"/>
              </a:endParaRPr>
            </a:p>
          </p:txBody>
        </p:sp>
      </p:grpSp>
      <p:grpSp>
        <p:nvGrpSpPr>
          <p:cNvPr id="34" name="Arrow 3"/>
          <p:cNvGrpSpPr/>
          <p:nvPr/>
        </p:nvGrpSpPr>
        <p:grpSpPr>
          <a:xfrm>
            <a:off x="7093873" y="3363248"/>
            <a:ext cx="162176" cy="131507"/>
            <a:chOff x="14853352" y="6682656"/>
            <a:chExt cx="432529" cy="350685"/>
          </a:xfrm>
        </p:grpSpPr>
        <p:sp>
          <p:nvSpPr>
            <p:cNvPr id="17" name="Free Form 17"/>
            <p:cNvSpPr/>
            <p:nvPr/>
          </p:nvSpPr>
          <p:spPr>
            <a:xfrm>
              <a:off x="15110519" y="6682656"/>
              <a:ext cx="175362" cy="350685"/>
            </a:xfrm>
            <a:custGeom>
              <a:avLst/>
              <a:gdLst/>
              <a:ahLst/>
              <a:cxnLst/>
              <a:rect l="0" t="0" r="0" b="0"/>
              <a:pathLst>
                <a:path w="175361" h="350685">
                  <a:moveTo>
                    <a:pt x="0" y="0"/>
                  </a:moveTo>
                  <a:lnTo>
                    <a:pt x="175361" y="175348"/>
                  </a:lnTo>
                  <a:lnTo>
                    <a:pt x="0" y="350685"/>
                  </a:lnTo>
                </a:path>
              </a:pathLst>
            </a:custGeom>
            <a:noFill/>
            <a:ln w="63500" cmpd="sng">
              <a:solidFill>
                <a:srgbClr val="FFFFFF"/>
              </a:solidFill>
              <a:prstDash val="solid"/>
            </a:ln>
          </p:spPr>
          <p:txBody>
            <a:bodyPr anchor="ctr">
              <a:spAutoFit/>
            </a:bodyPr>
            <a:lstStyle/>
            <a:p>
              <a:pPr algn="ctr" defTabSz="685800"/>
              <a:endParaRPr lang="en-US" sz="900" dirty="0">
                <a:solidFill>
                  <a:srgbClr val="172144"/>
                </a:solidFill>
                <a:latin typeface="Lato" panose="020F0502020204030203" pitchFamily="34" charset="0"/>
              </a:endParaRPr>
            </a:p>
          </p:txBody>
        </p:sp>
        <p:sp>
          <p:nvSpPr>
            <p:cNvPr id="18" name="Line 18"/>
            <p:cNvSpPr/>
            <p:nvPr/>
          </p:nvSpPr>
          <p:spPr>
            <a:xfrm>
              <a:off x="14853352" y="6858000"/>
              <a:ext cx="432524" cy="0"/>
            </a:xfrm>
            <a:prstGeom prst="line">
              <a:avLst/>
            </a:prstGeom>
            <a:noFill/>
            <a:ln w="63500" cmpd="sng">
              <a:solidFill>
                <a:srgbClr val="FFFFFF"/>
              </a:solidFill>
              <a:prstDash val="solid"/>
            </a:ln>
          </p:spPr>
          <p:txBody>
            <a:bodyPr anchor="ctr">
              <a:spAutoFit/>
            </a:bodyPr>
            <a:lstStyle/>
            <a:p>
              <a:pPr algn="ctr" defTabSz="685800"/>
              <a:endParaRPr lang="en-US" sz="900" dirty="0">
                <a:solidFill>
                  <a:srgbClr val="172144"/>
                </a:solidFill>
                <a:latin typeface="Lato" panose="020F0502020204030203" pitchFamily="34" charset="0"/>
              </a:endParaRPr>
            </a:p>
          </p:txBody>
        </p:sp>
      </p:grpSp>
      <p:grpSp>
        <p:nvGrpSpPr>
          <p:cNvPr id="33" name="Arrow 2"/>
          <p:cNvGrpSpPr/>
          <p:nvPr/>
        </p:nvGrpSpPr>
        <p:grpSpPr>
          <a:xfrm>
            <a:off x="5314404" y="3363248"/>
            <a:ext cx="162176" cy="131507"/>
            <a:chOff x="10107458" y="6682656"/>
            <a:chExt cx="432529" cy="350685"/>
          </a:xfrm>
        </p:grpSpPr>
        <p:sp>
          <p:nvSpPr>
            <p:cNvPr id="23" name="Free Form 23"/>
            <p:cNvSpPr/>
            <p:nvPr/>
          </p:nvSpPr>
          <p:spPr>
            <a:xfrm>
              <a:off x="10364638" y="6682656"/>
              <a:ext cx="175349" cy="350685"/>
            </a:xfrm>
            <a:custGeom>
              <a:avLst/>
              <a:gdLst/>
              <a:ahLst/>
              <a:cxnLst/>
              <a:rect l="0" t="0" r="0" b="0"/>
              <a:pathLst>
                <a:path w="175348" h="350685">
                  <a:moveTo>
                    <a:pt x="0" y="0"/>
                  </a:moveTo>
                  <a:lnTo>
                    <a:pt x="175348" y="175348"/>
                  </a:lnTo>
                  <a:lnTo>
                    <a:pt x="0" y="350685"/>
                  </a:lnTo>
                </a:path>
              </a:pathLst>
            </a:custGeom>
            <a:noFill/>
            <a:ln w="63500" cmpd="sng">
              <a:solidFill>
                <a:srgbClr val="FFFFFF"/>
              </a:solidFill>
              <a:prstDash val="solid"/>
            </a:ln>
          </p:spPr>
          <p:txBody>
            <a:bodyPr anchor="ctr">
              <a:spAutoFit/>
            </a:bodyPr>
            <a:lstStyle/>
            <a:p>
              <a:pPr algn="ctr" defTabSz="685800"/>
              <a:endParaRPr lang="en-US" sz="900" dirty="0">
                <a:solidFill>
                  <a:srgbClr val="172144"/>
                </a:solidFill>
                <a:latin typeface="Lato" panose="020F0502020204030203" pitchFamily="34" charset="0"/>
              </a:endParaRPr>
            </a:p>
          </p:txBody>
        </p:sp>
        <p:sp>
          <p:nvSpPr>
            <p:cNvPr id="24" name="Line 24"/>
            <p:cNvSpPr/>
            <p:nvPr/>
          </p:nvSpPr>
          <p:spPr>
            <a:xfrm>
              <a:off x="10107458" y="6858000"/>
              <a:ext cx="432524" cy="0"/>
            </a:xfrm>
            <a:prstGeom prst="line">
              <a:avLst/>
            </a:prstGeom>
            <a:noFill/>
            <a:ln w="63500" cmpd="sng">
              <a:solidFill>
                <a:srgbClr val="FFFFFF"/>
              </a:solidFill>
              <a:prstDash val="solid"/>
            </a:ln>
          </p:spPr>
          <p:txBody>
            <a:bodyPr anchor="ctr">
              <a:spAutoFit/>
            </a:bodyPr>
            <a:lstStyle/>
            <a:p>
              <a:pPr algn="ctr" defTabSz="685800"/>
              <a:endParaRPr lang="en-US" sz="900" dirty="0">
                <a:solidFill>
                  <a:srgbClr val="172144"/>
                </a:solidFill>
                <a:latin typeface="Lato" panose="020F0502020204030203" pitchFamily="34" charset="0"/>
              </a:endParaRPr>
            </a:p>
          </p:txBody>
        </p:sp>
      </p:grpSp>
      <p:grpSp>
        <p:nvGrpSpPr>
          <p:cNvPr id="32" name="Arrow 1"/>
          <p:cNvGrpSpPr/>
          <p:nvPr/>
        </p:nvGrpSpPr>
        <p:grpSpPr>
          <a:xfrm>
            <a:off x="3534937" y="3363248"/>
            <a:ext cx="162176" cy="131507"/>
            <a:chOff x="5361571" y="6682656"/>
            <a:chExt cx="432529" cy="350685"/>
          </a:xfrm>
        </p:grpSpPr>
        <p:sp>
          <p:nvSpPr>
            <p:cNvPr id="29" name="Free Form 29"/>
            <p:cNvSpPr/>
            <p:nvPr/>
          </p:nvSpPr>
          <p:spPr>
            <a:xfrm>
              <a:off x="5618751" y="6682656"/>
              <a:ext cx="175349" cy="350685"/>
            </a:xfrm>
            <a:custGeom>
              <a:avLst/>
              <a:gdLst/>
              <a:ahLst/>
              <a:cxnLst/>
              <a:rect l="0" t="0" r="0" b="0"/>
              <a:pathLst>
                <a:path w="175348" h="350685">
                  <a:moveTo>
                    <a:pt x="0" y="0"/>
                  </a:moveTo>
                  <a:lnTo>
                    <a:pt x="175348" y="175348"/>
                  </a:lnTo>
                  <a:lnTo>
                    <a:pt x="0" y="350685"/>
                  </a:lnTo>
                </a:path>
              </a:pathLst>
            </a:custGeom>
            <a:noFill/>
            <a:ln w="63500" cmpd="sng">
              <a:solidFill>
                <a:srgbClr val="FFFFFF"/>
              </a:solidFill>
              <a:prstDash val="solid"/>
            </a:ln>
          </p:spPr>
          <p:txBody>
            <a:bodyPr anchor="ctr">
              <a:spAutoFit/>
            </a:bodyPr>
            <a:lstStyle/>
            <a:p>
              <a:pPr algn="ctr" defTabSz="685800"/>
              <a:endParaRPr lang="en-US" sz="900" dirty="0">
                <a:solidFill>
                  <a:srgbClr val="172144"/>
                </a:solidFill>
                <a:latin typeface="Lato" panose="020F0502020204030203" pitchFamily="34" charset="0"/>
              </a:endParaRPr>
            </a:p>
          </p:txBody>
        </p:sp>
        <p:sp>
          <p:nvSpPr>
            <p:cNvPr id="30" name="Line 30"/>
            <p:cNvSpPr/>
            <p:nvPr/>
          </p:nvSpPr>
          <p:spPr>
            <a:xfrm>
              <a:off x="5361571" y="6858000"/>
              <a:ext cx="432524" cy="0"/>
            </a:xfrm>
            <a:prstGeom prst="line">
              <a:avLst/>
            </a:prstGeom>
            <a:noFill/>
            <a:ln w="63500" cmpd="sng">
              <a:solidFill>
                <a:srgbClr val="FFFFFF"/>
              </a:solidFill>
              <a:prstDash val="solid"/>
            </a:ln>
          </p:spPr>
          <p:txBody>
            <a:bodyPr anchor="ctr">
              <a:spAutoFit/>
            </a:bodyPr>
            <a:lstStyle/>
            <a:p>
              <a:pPr algn="ctr" defTabSz="685800"/>
              <a:endParaRPr lang="en-US" sz="900" dirty="0">
                <a:solidFill>
                  <a:srgbClr val="172144"/>
                </a:solidFill>
                <a:latin typeface="Lato" panose="020F0502020204030203" pitchFamily="34" charset="0"/>
              </a:endParaRPr>
            </a:p>
          </p:txBody>
        </p:sp>
      </p:grpSp>
      <p:pic>
        <p:nvPicPr>
          <p:cNvPr id="68" name="Icon 1" descr="Boardroom with solid fill">
            <a:extLst>
              <a:ext uri="{FF2B5EF4-FFF2-40B4-BE49-F238E27FC236}">
                <a16:creationId xmlns:a16="http://schemas.microsoft.com/office/drawing/2014/main" id="{FE58CCBE-127B-E54D-8FCA-2A520753B9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2319359" y="3205365"/>
            <a:ext cx="431867" cy="431867"/>
          </a:xfrm>
          <a:prstGeom prst="rect">
            <a:avLst/>
          </a:prstGeom>
          <a:effectLst>
            <a:reflection blurRad="6350" stA="20000" endPos="35000" dir="5400000" sy="-100000" algn="bl" rotWithShape="0"/>
          </a:effectLst>
        </p:spPr>
      </p:pic>
      <p:pic>
        <p:nvPicPr>
          <p:cNvPr id="69" name="Icon 2" descr="Checklist with solid fill">
            <a:extLst>
              <a:ext uri="{FF2B5EF4-FFF2-40B4-BE49-F238E27FC236}">
                <a16:creationId xmlns:a16="http://schemas.microsoft.com/office/drawing/2014/main" id="{FE58CCBE-127B-E54D-8FCA-2A520753B9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>
          <a:xfrm>
            <a:off x="4101008" y="3205365"/>
            <a:ext cx="431867" cy="431867"/>
          </a:xfrm>
          <a:prstGeom prst="rect">
            <a:avLst/>
          </a:prstGeom>
          <a:effectLst>
            <a:reflection blurRad="6350" stA="20000" endPos="35000" dir="5400000" sy="-100000" algn="bl" rotWithShape="0"/>
          </a:effectLst>
        </p:spPr>
      </p:pic>
      <p:pic>
        <p:nvPicPr>
          <p:cNvPr id="75" name="Icon 3" descr="Computer with solid fill">
            <a:extLst>
              <a:ext uri="{FF2B5EF4-FFF2-40B4-BE49-F238E27FC236}">
                <a16:creationId xmlns:a16="http://schemas.microsoft.com/office/drawing/2014/main" id="{FE58CCBE-127B-E54D-8FCA-2A520753B9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/>
        </p:blipFill>
        <p:spPr>
          <a:xfrm>
            <a:off x="5887049" y="3205365"/>
            <a:ext cx="431867" cy="431867"/>
          </a:xfrm>
          <a:prstGeom prst="rect">
            <a:avLst/>
          </a:prstGeom>
          <a:effectLst>
            <a:reflection blurRad="6350" stA="20000" endPos="35000" dir="5400000" sy="-100000" algn="bl" rotWithShape="0"/>
          </a:effectLst>
        </p:spPr>
      </p:pic>
      <p:pic>
        <p:nvPicPr>
          <p:cNvPr id="76" name="Icon 4" descr="Customer review with solid fill">
            <a:extLst>
              <a:ext uri="{FF2B5EF4-FFF2-40B4-BE49-F238E27FC236}">
                <a16:creationId xmlns:a16="http://schemas.microsoft.com/office/drawing/2014/main" id="{FE58CCBE-127B-E54D-8FCA-2A520753B92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/>
        </p:blipFill>
        <p:spPr>
          <a:xfrm>
            <a:off x="7667881" y="3205365"/>
            <a:ext cx="431867" cy="431867"/>
          </a:xfrm>
          <a:prstGeom prst="rect">
            <a:avLst/>
          </a:prstGeom>
          <a:effectLst>
            <a:reflection blurRad="6350" stA="20000" endPos="35000" dir="5400000" sy="-100000" algn="bl" rotWithShape="0"/>
          </a:effectLst>
        </p:spPr>
      </p:pic>
      <p:pic>
        <p:nvPicPr>
          <p:cNvPr id="77" name="Icon 5" descr="Business Growth with solid fill">
            <a:extLst>
              <a:ext uri="{FF2B5EF4-FFF2-40B4-BE49-F238E27FC236}">
                <a16:creationId xmlns:a16="http://schemas.microsoft.com/office/drawing/2014/main" id="{FE58CCBE-127B-E54D-8FCA-2A520753B92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/>
        </p:blipFill>
        <p:spPr>
          <a:xfrm>
            <a:off x="9445058" y="3205365"/>
            <a:ext cx="431867" cy="431867"/>
          </a:xfrm>
          <a:prstGeom prst="rect">
            <a:avLst/>
          </a:prstGeom>
          <a:effectLst>
            <a:reflection blurRad="6350" stA="20000" endPos="35000" dir="5400000" sy="-100000" algn="bl" rotWithShape="0"/>
          </a:effectLst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BF4E79F1-F9E8-3B66-ABE8-72BCD5B0BC49}"/>
              </a:ext>
            </a:extLst>
          </p:cNvPr>
          <p:cNvSpPr/>
          <p:nvPr/>
        </p:nvSpPr>
        <p:spPr>
          <a:xfrm>
            <a:off x="1554695" y="6372794"/>
            <a:ext cx="2112004" cy="47166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200" dirty="0">
              <a:solidFill>
                <a:srgbClr val="172144"/>
              </a:solidFill>
              <a:latin typeface="Calibri" panose="020F0502020204030204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4720D37-4642-231A-1691-523335EED97A}"/>
              </a:ext>
            </a:extLst>
          </p:cNvPr>
          <p:cNvCxnSpPr>
            <a:cxnSpLocks/>
          </p:cNvCxnSpPr>
          <p:nvPr/>
        </p:nvCxnSpPr>
        <p:spPr>
          <a:xfrm>
            <a:off x="1518679" y="6372794"/>
            <a:ext cx="9174695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A5CF8194-F3E8-297C-5D07-0E9F5CDA43A7}"/>
              </a:ext>
            </a:extLst>
          </p:cNvPr>
          <p:cNvSpPr txBox="1"/>
          <p:nvPr/>
        </p:nvSpPr>
        <p:spPr>
          <a:xfrm>
            <a:off x="746329" y="283552"/>
            <a:ext cx="6141271" cy="625428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E8012"/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An overview of phases 3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EE8012"/>
              </a:solidFill>
              <a:effectLst/>
              <a:uLnTx/>
              <a:uFillTx/>
              <a:latin typeface="Times New Roman" panose="02020603050405020304" pitchFamily="18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1" name="Flowchart: Document 2">
            <a:extLst>
              <a:ext uri="{FF2B5EF4-FFF2-40B4-BE49-F238E27FC236}">
                <a16:creationId xmlns:a16="http://schemas.microsoft.com/office/drawing/2014/main" id="{E59FC8BA-D023-0800-86FD-AD9AFC3C43A8}"/>
              </a:ext>
            </a:extLst>
          </p:cNvPr>
          <p:cNvSpPr/>
          <p:nvPr/>
        </p:nvSpPr>
        <p:spPr>
          <a:xfrm rot="10800000" flipV="1">
            <a:off x="7719646" y="0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rgbClr val="42BA97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+mn-ea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3A50AA3-C993-214C-9FCF-2FEB06CD2C9F}"/>
              </a:ext>
            </a:extLst>
          </p:cNvPr>
          <p:cNvSpPr txBox="1"/>
          <p:nvPr/>
        </p:nvSpPr>
        <p:spPr>
          <a:xfrm>
            <a:off x="8111798" y="1325544"/>
            <a:ext cx="36880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0" u="none" strike="noStrike" dirty="0">
                <a:solidFill>
                  <a:srgbClr val="000000"/>
                </a:solidFill>
                <a:effectLst/>
              </a:rPr>
              <a:t>Data Collection:</a:t>
            </a:r>
            <a:endParaRPr lang="en-US" sz="1600" b="0" i="0" u="none" strike="noStrike" dirty="0">
              <a:solidFill>
                <a:srgbClr val="000000"/>
              </a:solidFill>
              <a:effectLst/>
            </a:endParaRPr>
          </a:p>
          <a:p>
            <a:pPr algn="ctr"/>
            <a:r>
              <a:rPr lang="en-US" sz="1400" b="1" i="0" u="none" strike="noStrike" dirty="0">
                <a:solidFill>
                  <a:srgbClr val="000000"/>
                </a:solidFill>
                <a:effectLst/>
              </a:rPr>
              <a:t>In-person method: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</a:rPr>
              <a:t> Data recorded by the registry expert</a:t>
            </a:r>
          </a:p>
          <a:p>
            <a:pPr algn="ctr"/>
            <a:r>
              <a:rPr lang="en-US" sz="1400" b="1" i="0" u="none" strike="noStrike" dirty="0">
                <a:solidFill>
                  <a:srgbClr val="000000"/>
                </a:solidFill>
                <a:effectLst/>
              </a:rPr>
              <a:t>Remote method: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</a:rPr>
              <a:t> Online form completed by the participant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0D7CDE3-685F-118D-1888-93CFE91BB347}"/>
              </a:ext>
            </a:extLst>
          </p:cNvPr>
          <p:cNvSpPr txBox="1"/>
          <p:nvPr/>
        </p:nvSpPr>
        <p:spPr>
          <a:xfrm>
            <a:off x="6373019" y="4283982"/>
            <a:ext cx="368805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0" u="none" strike="noStrike" dirty="0">
                <a:solidFill>
                  <a:srgbClr val="000000"/>
                </a:solidFill>
                <a:effectLst/>
              </a:rPr>
              <a:t>Engagement of Centers:</a:t>
            </a:r>
            <a:endParaRPr lang="en-US" sz="1400" b="0" i="0" u="none" strike="noStrike" dirty="0">
              <a:solidFill>
                <a:srgbClr val="000000"/>
              </a:solidFill>
              <a:effectLst/>
            </a:endParaRPr>
          </a:p>
          <a:p>
            <a:pPr algn="ctr"/>
            <a:r>
              <a:rPr lang="en-US" sz="1400" b="0" i="0" u="none" strike="noStrike" dirty="0">
                <a:solidFill>
                  <a:srgbClr val="000000"/>
                </a:solidFill>
                <a:effectLst/>
              </a:rPr>
              <a:t>Public call for participation and organization of workshops</a:t>
            </a:r>
          </a:p>
          <a:p>
            <a:pPr algn="ctr"/>
            <a:r>
              <a:rPr lang="en-US" sz="1400" b="0" i="0" u="none" strike="noStrike" dirty="0">
                <a:solidFill>
                  <a:srgbClr val="000000"/>
                </a:solidFill>
                <a:effectLst/>
              </a:rPr>
              <a:t>Signing 21 memoranda of understanding (MOUs) with universities and healthcare centers</a:t>
            </a:r>
          </a:p>
          <a:p>
            <a:pPr algn="ctr"/>
            <a:r>
              <a:rPr lang="en-US" sz="1400" b="0" i="0" u="none" strike="noStrike" dirty="0">
                <a:solidFill>
                  <a:srgbClr val="000000"/>
                </a:solidFill>
                <a:effectLst/>
              </a:rPr>
              <a:t>Providing system access and training registry teams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1842BCE-9873-798D-0FB2-7EEA8F0FE676}"/>
              </a:ext>
            </a:extLst>
          </p:cNvPr>
          <p:cNvSpPr txBox="1"/>
          <p:nvPr/>
        </p:nvSpPr>
        <p:spPr>
          <a:xfrm>
            <a:off x="4126545" y="1385365"/>
            <a:ext cx="404219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i="0" u="none" strike="noStrike" dirty="0">
                <a:solidFill>
                  <a:srgbClr val="000000"/>
                </a:solidFill>
                <a:effectLst/>
              </a:rPr>
              <a:t>Registry Website Development:</a:t>
            </a:r>
            <a:endParaRPr lang="en-US" sz="1400" b="0" i="0" u="none" strike="noStrike" dirty="0">
              <a:solidFill>
                <a:srgbClr val="000000"/>
              </a:solidFill>
              <a:effectLst/>
            </a:endParaRPr>
          </a:p>
          <a:p>
            <a:pPr algn="ctr"/>
            <a:r>
              <a:rPr lang="en-US" sz="1400" b="0" i="0" u="none" strike="noStrike" dirty="0">
                <a:solidFill>
                  <a:srgbClr val="000000"/>
                </a:solidFill>
                <a:effectLst/>
              </a:rPr>
              <a:t>Design of the </a:t>
            </a:r>
            <a:r>
              <a:rPr lang="en-US" sz="1400" b="1" i="0" u="none" strike="noStrike" dirty="0" err="1">
                <a:solidFill>
                  <a:srgbClr val="000000"/>
                </a:solidFill>
                <a:effectLst/>
              </a:rPr>
              <a:t>Angabin</a:t>
            </a:r>
            <a:r>
              <a:rPr lang="en-US" sz="1400" b="1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US" sz="1400" b="1" i="0" u="none" strike="noStrike" dirty="0" err="1">
                <a:solidFill>
                  <a:srgbClr val="000000"/>
                </a:solidFill>
                <a:effectLst/>
              </a:rPr>
              <a:t>Teb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</a:rPr>
              <a:t> website</a:t>
            </a:r>
          </a:p>
          <a:p>
            <a:pPr algn="ctr"/>
            <a:r>
              <a:rPr lang="en-US" sz="1400" b="0" i="0" u="none" strike="noStrike" dirty="0">
                <a:solidFill>
                  <a:srgbClr val="000000"/>
                </a:solidFill>
                <a:effectLst/>
              </a:rPr>
              <a:t>Design of the </a:t>
            </a:r>
            <a:r>
              <a:rPr lang="en-US" sz="1400" b="1" i="0" u="none" strike="noStrike" dirty="0" err="1">
                <a:solidFill>
                  <a:srgbClr val="000000"/>
                </a:solidFill>
                <a:effectLst/>
              </a:rPr>
              <a:t>Regim</a:t>
            </a:r>
            <a:r>
              <a:rPr lang="en-US" sz="1400" b="1" i="0" u="none" strike="noStrike" dirty="0">
                <a:solidFill>
                  <a:srgbClr val="000000"/>
                </a:solidFill>
                <a:effectLst/>
              </a:rPr>
              <a:t> 24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</a:rPr>
              <a:t> website</a:t>
            </a:r>
          </a:p>
          <a:p>
            <a:pPr algn="ctr"/>
            <a:r>
              <a:rPr lang="en-US" sz="1400" b="0" i="0" u="none" strike="noStrike" dirty="0">
                <a:solidFill>
                  <a:srgbClr val="000000"/>
                </a:solidFill>
                <a:effectLst/>
              </a:rPr>
              <a:t>Implementation through the </a:t>
            </a:r>
            <a:r>
              <a:rPr lang="en-US" sz="1400" b="1" i="0" u="none" strike="noStrike" dirty="0">
                <a:solidFill>
                  <a:srgbClr val="000000"/>
                </a:solidFill>
                <a:effectLst/>
              </a:rPr>
              <a:t>Rabbit System</a:t>
            </a:r>
            <a:r>
              <a:rPr lang="en-US" sz="1400" b="0" i="0" u="none" strike="noStrike" dirty="0">
                <a:solidFill>
                  <a:srgbClr val="000000"/>
                </a:solidFill>
                <a:effectLst/>
              </a:rPr>
              <a:t> platform</a:t>
            </a:r>
          </a:p>
          <a:p>
            <a:pPr algn="ctr"/>
            <a:endParaRPr lang="en-IR" sz="14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FCC28BD-02E1-8FF0-625E-FA4AB574ADCB}"/>
              </a:ext>
            </a:extLst>
          </p:cNvPr>
          <p:cNvSpPr txBox="1"/>
          <p:nvPr/>
        </p:nvSpPr>
        <p:spPr>
          <a:xfrm>
            <a:off x="2371253" y="4357526"/>
            <a:ext cx="361926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i="0" u="none" strike="noStrike" dirty="0">
                <a:solidFill>
                  <a:srgbClr val="000000"/>
                </a:solidFill>
                <a:effectLst/>
              </a:rPr>
              <a:t>Data Dictionary Review:</a:t>
            </a:r>
          </a:p>
          <a:p>
            <a:pPr algn="ctr"/>
            <a:r>
              <a:rPr lang="en-US" sz="1400" b="0" i="0" u="none" strike="noStrike" dirty="0">
                <a:solidFill>
                  <a:srgbClr val="000000"/>
                </a:solidFill>
                <a:effectLst/>
              </a:rPr>
              <a:t>Complete data dictionary forms for new items</a:t>
            </a:r>
          </a:p>
          <a:p>
            <a:pPr algn="ctr"/>
            <a:r>
              <a:rPr lang="en-US" sz="1400" b="0" i="0" u="none" strike="noStrike" dirty="0">
                <a:solidFill>
                  <a:srgbClr val="000000"/>
                </a:solidFill>
                <a:effectLst/>
              </a:rPr>
              <a:t>Define input type (text, number, checkbox, file)</a:t>
            </a:r>
          </a:p>
          <a:p>
            <a:pPr algn="ctr"/>
            <a:endParaRPr lang="en-IR" sz="14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D5A698D-D2ED-13D8-42FE-7807521F1E94}"/>
              </a:ext>
            </a:extLst>
          </p:cNvPr>
          <p:cNvSpPr txBox="1"/>
          <p:nvPr/>
        </p:nvSpPr>
        <p:spPr>
          <a:xfrm>
            <a:off x="34656" y="1385685"/>
            <a:ext cx="44723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i="0" u="none" strike="noStrike" dirty="0">
                <a:solidFill>
                  <a:srgbClr val="000000"/>
                </a:solidFill>
                <a:effectLst/>
              </a:rPr>
              <a:t>Minimum Data Set Review:</a:t>
            </a:r>
          </a:p>
          <a:p>
            <a:pPr algn="ctr"/>
            <a:r>
              <a:rPr lang="en-US" sz="1400" b="0" i="0" u="none" strike="noStrike" dirty="0">
                <a:solidFill>
                  <a:srgbClr val="000000"/>
                </a:solidFill>
                <a:effectLst/>
              </a:rPr>
              <a:t>Assess data quality (consistency, accuracy, completeness)</a:t>
            </a:r>
          </a:p>
          <a:p>
            <a:pPr algn="ctr"/>
            <a:r>
              <a:rPr lang="en-US" sz="1400" b="0" i="0" u="none" strike="noStrike" dirty="0">
                <a:solidFill>
                  <a:srgbClr val="000000"/>
                </a:solidFill>
                <a:effectLst/>
              </a:rPr>
              <a:t>Conduct focus group sessions with nutrition and health information management experts</a:t>
            </a:r>
          </a:p>
          <a:p>
            <a:pPr algn="ctr"/>
            <a:r>
              <a:rPr lang="en-US" sz="1400" b="0" i="0" u="none" strike="noStrike" dirty="0">
                <a:solidFill>
                  <a:srgbClr val="000000"/>
                </a:solidFill>
                <a:effectLst/>
              </a:rPr>
              <a:t>Categorize data elements into 7 groups</a:t>
            </a:r>
          </a:p>
          <a:p>
            <a:pPr algn="ctr"/>
            <a:endParaRPr lang="en-IR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7"/>
          <p:cNvSpPr>
            <a:spLocks noChangeShapeType="1"/>
          </p:cNvSpPr>
          <p:nvPr/>
        </p:nvSpPr>
        <p:spPr bwMode="auto">
          <a:xfrm flipH="1">
            <a:off x="3757868" y="4045932"/>
            <a:ext cx="2652066" cy="23243"/>
          </a:xfrm>
          <a:prstGeom prst="line">
            <a:avLst/>
          </a:prstGeom>
          <a:ln>
            <a:headEnd type="oval" w="med" len="med"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lIns="25400" tIns="25400" rIns="25400" bIns="25400" anchor="ctr"/>
          <a:lstStyle/>
          <a:p>
            <a:pPr defTabSz="228600">
              <a:defRPr/>
            </a:pPr>
            <a:endParaRPr lang="en-US" sz="600">
              <a:solidFill>
                <a:schemeClr val="bg1"/>
              </a:solidFill>
              <a:latin typeface="+mj-lt"/>
              <a:ea typeface="ＭＳ Ｐゴシック" charset="0"/>
              <a:cs typeface="Helvetica" charset="0"/>
              <a:sym typeface="Helvetica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094110" y="1896630"/>
            <a:ext cx="871981" cy="916258"/>
            <a:chOff x="2880905" y="1642735"/>
            <a:chExt cx="871981" cy="916258"/>
          </a:xfrm>
          <a:solidFill>
            <a:srgbClr val="C00000"/>
          </a:solidFill>
        </p:grpSpPr>
        <p:sp>
          <p:nvSpPr>
            <p:cNvPr id="11" name="Freeform 45"/>
            <p:cNvSpPr>
              <a:spLocks/>
            </p:cNvSpPr>
            <p:nvPr/>
          </p:nvSpPr>
          <p:spPr bwMode="auto">
            <a:xfrm flipH="1" flipV="1">
              <a:off x="2880905" y="1642735"/>
              <a:ext cx="395295" cy="734039"/>
            </a:xfrm>
            <a:custGeom>
              <a:avLst/>
              <a:gdLst>
                <a:gd name="T0" fmla="*/ 478 w 478"/>
                <a:gd name="T1" fmla="*/ 0 h 894"/>
                <a:gd name="T2" fmla="*/ 201 w 478"/>
                <a:gd name="T3" fmla="*/ 0 h 894"/>
                <a:gd name="T4" fmla="*/ 0 w 478"/>
                <a:gd name="T5" fmla="*/ 894 h 894"/>
                <a:gd name="T6" fmla="*/ 478 w 478"/>
                <a:gd name="T7" fmla="*/ 0 h 894"/>
                <a:gd name="T8" fmla="*/ 478 w 478"/>
                <a:gd name="T9" fmla="*/ 0 h 894"/>
                <a:gd name="T10" fmla="*/ 478 w 478"/>
                <a:gd name="T11" fmla="*/ 0 h 8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" h="894">
                  <a:moveTo>
                    <a:pt x="478" y="0"/>
                  </a:moveTo>
                  <a:lnTo>
                    <a:pt x="201" y="0"/>
                  </a:lnTo>
                  <a:lnTo>
                    <a:pt x="0" y="894"/>
                  </a:lnTo>
                  <a:lnTo>
                    <a:pt x="478" y="0"/>
                  </a:lnTo>
                  <a:lnTo>
                    <a:pt x="478" y="0"/>
                  </a:lnTo>
                  <a:lnTo>
                    <a:pt x="478" y="0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  <a:latin typeface="+mj-lt"/>
              </a:endParaRPr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 flipH="1" flipV="1">
              <a:off x="2880906" y="2324225"/>
              <a:ext cx="871980" cy="234768"/>
            </a:xfrm>
            <a:custGeom>
              <a:avLst/>
              <a:gdLst>
                <a:gd name="connsiteX0" fmla="*/ 680953 w 894000"/>
                <a:gd name="connsiteY0" fmla="*/ 240697 h 240697"/>
                <a:gd name="connsiteX1" fmla="*/ 0 w 894000"/>
                <a:gd name="connsiteY1" fmla="*/ 65287 h 240697"/>
                <a:gd name="connsiteX2" fmla="*/ 894000 w 894000"/>
                <a:gd name="connsiteY2" fmla="*/ 186878 h 240697"/>
                <a:gd name="connsiteX3" fmla="*/ 680953 w 894000"/>
                <a:gd name="connsiteY3" fmla="*/ 240697 h 240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4000" h="240697">
                  <a:moveTo>
                    <a:pt x="680953" y="240697"/>
                  </a:moveTo>
                  <a:cubicBezTo>
                    <a:pt x="0" y="65287"/>
                    <a:pt x="0" y="65287"/>
                    <a:pt x="0" y="65287"/>
                  </a:cubicBezTo>
                  <a:cubicBezTo>
                    <a:pt x="0" y="65287"/>
                    <a:pt x="479853" y="-144009"/>
                    <a:pt x="894000" y="186878"/>
                  </a:cubicBezTo>
                  <a:cubicBezTo>
                    <a:pt x="680953" y="240697"/>
                    <a:pt x="680953" y="240697"/>
                    <a:pt x="680953" y="240697"/>
                  </a:cubicBezTo>
                  <a:close/>
                </a:path>
              </a:pathLst>
            </a:custGeom>
            <a:grpFill/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  <a:latin typeface="+mj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flipH="1" flipV="1">
              <a:off x="3088637" y="1642735"/>
              <a:ext cx="664248" cy="865677"/>
            </a:xfrm>
            <a:custGeom>
              <a:avLst/>
              <a:gdLst>
                <a:gd name="connsiteX0" fmla="*/ 489859 w 681023"/>
                <a:gd name="connsiteY0" fmla="*/ 887539 h 887539"/>
                <a:gd name="connsiteX1" fmla="*/ 0 w 681023"/>
                <a:gd name="connsiteY1" fmla="*/ 13059 h 887539"/>
                <a:gd name="connsiteX2" fmla="*/ 681023 w 681023"/>
                <a:gd name="connsiteY2" fmla="*/ 188354 h 887539"/>
                <a:gd name="connsiteX3" fmla="*/ 489859 w 681023"/>
                <a:gd name="connsiteY3" fmla="*/ 887539 h 887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1023" h="887539">
                  <a:moveTo>
                    <a:pt x="489859" y="887539"/>
                  </a:moveTo>
                  <a:cubicBezTo>
                    <a:pt x="489859" y="887539"/>
                    <a:pt x="489859" y="887539"/>
                    <a:pt x="0" y="13059"/>
                  </a:cubicBezTo>
                  <a:cubicBezTo>
                    <a:pt x="392285" y="-58652"/>
                    <a:pt x="681023" y="188354"/>
                    <a:pt x="681023" y="188354"/>
                  </a:cubicBezTo>
                  <a:cubicBezTo>
                    <a:pt x="681023" y="188354"/>
                    <a:pt x="681023" y="188354"/>
                    <a:pt x="489859" y="887539"/>
                  </a:cubicBezTo>
                  <a:close/>
                </a:path>
              </a:pathLst>
            </a:custGeom>
            <a:grpFill/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3161403" y="2076023"/>
              <a:ext cx="332024" cy="338554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rgbClr val="FFFFFF"/>
                  </a:solidFill>
                  <a:latin typeface="Tekton Pro" panose="020F0603020208020904" pitchFamily="34" charset="0"/>
                  <a:ea typeface="Questrial" charset="0"/>
                  <a:cs typeface="Montserrat" panose="02000000000000000000" pitchFamily="2" charset="0"/>
                </a:rPr>
                <a:t>1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668794" y="2654480"/>
            <a:ext cx="1757918" cy="1093227"/>
            <a:chOff x="2455589" y="2400585"/>
            <a:chExt cx="1757918" cy="1093227"/>
          </a:xfrm>
          <a:solidFill>
            <a:srgbClr val="FF0000"/>
          </a:solidFill>
        </p:grpSpPr>
        <p:sp>
          <p:nvSpPr>
            <p:cNvPr id="16" name="Freeform 15"/>
            <p:cNvSpPr>
              <a:spLocks/>
            </p:cNvSpPr>
            <p:nvPr/>
          </p:nvSpPr>
          <p:spPr bwMode="auto">
            <a:xfrm flipH="1" flipV="1">
              <a:off x="2455590" y="2400585"/>
              <a:ext cx="614162" cy="761133"/>
            </a:xfrm>
            <a:custGeom>
              <a:avLst/>
              <a:gdLst>
                <a:gd name="T0" fmla="*/ 748 w 748"/>
                <a:gd name="T1" fmla="*/ 0 h 927"/>
                <a:gd name="T2" fmla="*/ 163 w 748"/>
                <a:gd name="T3" fmla="*/ 57 h 927"/>
                <a:gd name="T4" fmla="*/ 0 w 748"/>
                <a:gd name="T5" fmla="*/ 927 h 927"/>
                <a:gd name="T6" fmla="*/ 293 w 748"/>
                <a:gd name="T7" fmla="*/ 854 h 927"/>
                <a:gd name="T8" fmla="*/ 748 w 748"/>
                <a:gd name="T9" fmla="*/ 0 h 927"/>
                <a:gd name="T10" fmla="*/ 748 w 748"/>
                <a:gd name="T11" fmla="*/ 0 h 927"/>
                <a:gd name="T12" fmla="*/ 748 w 748"/>
                <a:gd name="T13" fmla="*/ 0 h 9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8" h="927">
                  <a:moveTo>
                    <a:pt x="748" y="0"/>
                  </a:moveTo>
                  <a:lnTo>
                    <a:pt x="163" y="57"/>
                  </a:lnTo>
                  <a:lnTo>
                    <a:pt x="0" y="927"/>
                  </a:lnTo>
                  <a:lnTo>
                    <a:pt x="293" y="854"/>
                  </a:lnTo>
                  <a:lnTo>
                    <a:pt x="748" y="0"/>
                  </a:lnTo>
                  <a:lnTo>
                    <a:pt x="748" y="0"/>
                  </a:lnTo>
                  <a:lnTo>
                    <a:pt x="748" y="0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  <a:latin typeface="+mj-lt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 flipH="1" flipV="1">
              <a:off x="2455589" y="3046770"/>
              <a:ext cx="1757918" cy="447042"/>
            </a:xfrm>
            <a:custGeom>
              <a:avLst/>
              <a:gdLst>
                <a:gd name="connsiteX0" fmla="*/ 1370155 w 1802311"/>
                <a:gd name="connsiteY0" fmla="*/ 458331 h 458331"/>
                <a:gd name="connsiteX1" fmla="*/ 0 w 1802311"/>
                <a:gd name="connsiteY1" fmla="*/ 189403 h 458331"/>
                <a:gd name="connsiteX2" fmla="*/ 1802311 w 1802311"/>
                <a:gd name="connsiteY2" fmla="*/ 340799 h 458331"/>
                <a:gd name="connsiteX3" fmla="*/ 1370155 w 1802311"/>
                <a:gd name="connsiteY3" fmla="*/ 458331 h 458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2311" h="458331">
                  <a:moveTo>
                    <a:pt x="1370155" y="458331"/>
                  </a:moveTo>
                  <a:cubicBezTo>
                    <a:pt x="0" y="189403"/>
                    <a:pt x="0" y="189403"/>
                    <a:pt x="0" y="189403"/>
                  </a:cubicBezTo>
                  <a:cubicBezTo>
                    <a:pt x="0" y="189403"/>
                    <a:pt x="744823" y="-324550"/>
                    <a:pt x="1802311" y="340799"/>
                  </a:cubicBezTo>
                  <a:cubicBezTo>
                    <a:pt x="1370155" y="458331"/>
                    <a:pt x="1370155" y="458331"/>
                    <a:pt x="1370155" y="458331"/>
                  </a:cubicBezTo>
                  <a:close/>
                </a:path>
              </a:pathLst>
            </a:custGeom>
            <a:grpFill/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  <a:latin typeface="+mj-lt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 flipH="1" flipV="1">
              <a:off x="2879264" y="2400585"/>
              <a:ext cx="1334243" cy="977277"/>
            </a:xfrm>
            <a:custGeom>
              <a:avLst/>
              <a:gdLst>
                <a:gd name="connsiteX0" fmla="*/ 1172802 w 1367937"/>
                <a:gd name="connsiteY0" fmla="*/ 1001956 h 1001956"/>
                <a:gd name="connsiteX1" fmla="*/ 438059 w 1367937"/>
                <a:gd name="connsiteY1" fmla="*/ 844707 h 1001956"/>
                <a:gd name="connsiteX2" fmla="*/ 0 w 1367937"/>
                <a:gd name="connsiteY2" fmla="*/ 72396 h 1001956"/>
                <a:gd name="connsiteX3" fmla="*/ 1367937 w 1367937"/>
                <a:gd name="connsiteY3" fmla="*/ 339122 h 1001956"/>
                <a:gd name="connsiteX4" fmla="*/ 1172802 w 1367937"/>
                <a:gd name="connsiteY4" fmla="*/ 1001956 h 1001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7937" h="1001956">
                  <a:moveTo>
                    <a:pt x="1172802" y="1001956"/>
                  </a:moveTo>
                  <a:cubicBezTo>
                    <a:pt x="762620" y="733240"/>
                    <a:pt x="438059" y="844707"/>
                    <a:pt x="438059" y="844707"/>
                  </a:cubicBezTo>
                  <a:cubicBezTo>
                    <a:pt x="438059" y="844707"/>
                    <a:pt x="438059" y="844707"/>
                    <a:pt x="0" y="72396"/>
                  </a:cubicBezTo>
                  <a:cubicBezTo>
                    <a:pt x="643150" y="-188359"/>
                    <a:pt x="1367937" y="339122"/>
                    <a:pt x="1367937" y="339122"/>
                  </a:cubicBezTo>
                  <a:cubicBezTo>
                    <a:pt x="1367937" y="339122"/>
                    <a:pt x="1367937" y="339122"/>
                    <a:pt x="1172802" y="1001956"/>
                  </a:cubicBezTo>
                  <a:close/>
                </a:path>
              </a:pathLst>
            </a:custGeom>
            <a:grpFill/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315044" y="2814866"/>
              <a:ext cx="352982" cy="40011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 algn="ctr"/>
              <a:r>
                <a:rPr lang="en-US" sz="2000" dirty="0">
                  <a:solidFill>
                    <a:srgbClr val="FFFFFF"/>
                  </a:solidFill>
                  <a:latin typeface="Tekton Pro" panose="020F0603020208020904" pitchFamily="34" charset="0"/>
                  <a:ea typeface="Questrial" charset="0"/>
                  <a:cs typeface="Montserrat" panose="02000000000000000000" pitchFamily="2" charset="0"/>
                </a:rPr>
                <a:t>2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240196" y="3384412"/>
            <a:ext cx="2637284" cy="1268269"/>
            <a:chOff x="2026991" y="3130517"/>
            <a:chExt cx="2637284" cy="1268269"/>
          </a:xfrm>
          <a:solidFill>
            <a:schemeClr val="accent4"/>
          </a:solidFill>
        </p:grpSpPr>
        <p:sp>
          <p:nvSpPr>
            <p:cNvPr id="21" name="Freeform 20"/>
            <p:cNvSpPr>
              <a:spLocks/>
            </p:cNvSpPr>
            <p:nvPr/>
          </p:nvSpPr>
          <p:spPr bwMode="auto">
            <a:xfrm flipH="1" flipV="1">
              <a:off x="2026991" y="3130517"/>
              <a:ext cx="826820" cy="830925"/>
            </a:xfrm>
            <a:custGeom>
              <a:avLst/>
              <a:gdLst>
                <a:gd name="T0" fmla="*/ 1007 w 1007"/>
                <a:gd name="T1" fmla="*/ 0 h 1012"/>
                <a:gd name="T2" fmla="*/ 146 w 1007"/>
                <a:gd name="T3" fmla="*/ 99 h 1012"/>
                <a:gd name="T4" fmla="*/ 0 w 1007"/>
                <a:gd name="T5" fmla="*/ 1012 h 1012"/>
                <a:gd name="T6" fmla="*/ 546 w 1007"/>
                <a:gd name="T7" fmla="*/ 870 h 1012"/>
                <a:gd name="T8" fmla="*/ 1007 w 1007"/>
                <a:gd name="T9" fmla="*/ 0 h 1012"/>
                <a:gd name="T10" fmla="*/ 1007 w 1007"/>
                <a:gd name="T11" fmla="*/ 0 h 1012"/>
                <a:gd name="T12" fmla="*/ 1007 w 1007"/>
                <a:gd name="T13" fmla="*/ 0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7" h="1012">
                  <a:moveTo>
                    <a:pt x="1007" y="0"/>
                  </a:moveTo>
                  <a:lnTo>
                    <a:pt x="146" y="99"/>
                  </a:lnTo>
                  <a:lnTo>
                    <a:pt x="0" y="1012"/>
                  </a:lnTo>
                  <a:lnTo>
                    <a:pt x="546" y="870"/>
                  </a:lnTo>
                  <a:lnTo>
                    <a:pt x="1007" y="0"/>
                  </a:lnTo>
                  <a:lnTo>
                    <a:pt x="1007" y="0"/>
                  </a:lnTo>
                  <a:lnTo>
                    <a:pt x="1007" y="0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  <a:latin typeface="+mj-lt"/>
              </a:endParaRPr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 flipH="1" flipV="1">
              <a:off x="2026991" y="3792302"/>
              <a:ext cx="2637284" cy="606484"/>
            </a:xfrm>
            <a:custGeom>
              <a:avLst/>
              <a:gdLst>
                <a:gd name="connsiteX0" fmla="*/ 2052802 w 2703885"/>
                <a:gd name="connsiteY0" fmla="*/ 621800 h 621800"/>
                <a:gd name="connsiteX1" fmla="*/ 0 w 2703885"/>
                <a:gd name="connsiteY1" fmla="*/ 273298 h 621800"/>
                <a:gd name="connsiteX2" fmla="*/ 2703885 w 2703885"/>
                <a:gd name="connsiteY2" fmla="*/ 448545 h 621800"/>
                <a:gd name="connsiteX3" fmla="*/ 2052802 w 2703885"/>
                <a:gd name="connsiteY3" fmla="*/ 621800 h 62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03885" h="621800">
                  <a:moveTo>
                    <a:pt x="2052802" y="621800"/>
                  </a:moveTo>
                  <a:cubicBezTo>
                    <a:pt x="0" y="273298"/>
                    <a:pt x="0" y="273298"/>
                    <a:pt x="0" y="273298"/>
                  </a:cubicBezTo>
                  <a:cubicBezTo>
                    <a:pt x="0" y="273298"/>
                    <a:pt x="1300175" y="-445612"/>
                    <a:pt x="2703885" y="448545"/>
                  </a:cubicBezTo>
                  <a:cubicBezTo>
                    <a:pt x="2052802" y="621800"/>
                    <a:pt x="2052802" y="621800"/>
                    <a:pt x="2052802" y="621800"/>
                  </a:cubicBezTo>
                  <a:close/>
                </a:path>
              </a:pathLst>
            </a:custGeom>
            <a:grpFill/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lt1"/>
                </a:solidFill>
                <a:latin typeface="+mj-lt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 flipH="1" flipV="1">
              <a:off x="2661679" y="3130518"/>
              <a:ext cx="2002595" cy="1092662"/>
            </a:xfrm>
            <a:custGeom>
              <a:avLst/>
              <a:gdLst>
                <a:gd name="connsiteX0" fmla="*/ 1856016 w 2053168"/>
                <a:gd name="connsiteY0" fmla="*/ 1120256 h 1120256"/>
                <a:gd name="connsiteX1" fmla="*/ 432141 w 2053168"/>
                <a:gd name="connsiteY1" fmla="*/ 873392 h 1120256"/>
                <a:gd name="connsiteX2" fmla="*/ 0 w 2053168"/>
                <a:gd name="connsiteY2" fmla="*/ 92981 h 1120256"/>
                <a:gd name="connsiteX3" fmla="*/ 2053168 w 2053168"/>
                <a:gd name="connsiteY3" fmla="*/ 441379 h 1120256"/>
                <a:gd name="connsiteX4" fmla="*/ 1856016 w 2053168"/>
                <a:gd name="connsiteY4" fmla="*/ 1120256 h 1120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3168" h="1120256">
                  <a:moveTo>
                    <a:pt x="1856016" y="1120256"/>
                  </a:moveTo>
                  <a:cubicBezTo>
                    <a:pt x="981777" y="560829"/>
                    <a:pt x="432141" y="873392"/>
                    <a:pt x="432141" y="873392"/>
                  </a:cubicBezTo>
                  <a:cubicBezTo>
                    <a:pt x="432141" y="873392"/>
                    <a:pt x="432141" y="873392"/>
                    <a:pt x="0" y="92981"/>
                  </a:cubicBezTo>
                  <a:cubicBezTo>
                    <a:pt x="1067409" y="-243471"/>
                    <a:pt x="2053168" y="441379"/>
                    <a:pt x="2053168" y="441379"/>
                  </a:cubicBezTo>
                  <a:cubicBezTo>
                    <a:pt x="2053168" y="441379"/>
                    <a:pt x="2053168" y="441379"/>
                    <a:pt x="1856016" y="1120256"/>
                  </a:cubicBezTo>
                  <a:close/>
                </a:path>
              </a:pathLst>
            </a:custGeom>
            <a:grpFill/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450970" y="3576188"/>
              <a:ext cx="386645" cy="46166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 algn="ctr"/>
              <a:r>
                <a:rPr lang="en-US" sz="2400" dirty="0">
                  <a:solidFill>
                    <a:srgbClr val="FFFFFF"/>
                  </a:solidFill>
                  <a:latin typeface="Tekton Pro" panose="020F0603020208020904" pitchFamily="34" charset="0"/>
                  <a:ea typeface="Questrial" charset="0"/>
                  <a:cs typeface="Montserrat" panose="02000000000000000000" pitchFamily="2" charset="0"/>
                </a:rPr>
                <a:t>3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818984" y="4134051"/>
            <a:ext cx="3510906" cy="1437566"/>
            <a:chOff x="1605779" y="3880156"/>
            <a:chExt cx="3510906" cy="1437566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26" name="Freeform 54"/>
            <p:cNvSpPr>
              <a:spLocks/>
            </p:cNvSpPr>
            <p:nvPr/>
          </p:nvSpPr>
          <p:spPr bwMode="auto">
            <a:xfrm flipH="1" flipV="1">
              <a:off x="1605780" y="3880158"/>
              <a:ext cx="1038656" cy="889222"/>
            </a:xfrm>
            <a:custGeom>
              <a:avLst/>
              <a:gdLst>
                <a:gd name="T0" fmla="*/ 1265 w 1265"/>
                <a:gd name="T1" fmla="*/ 0 h 1083"/>
                <a:gd name="T2" fmla="*/ 57 w 1265"/>
                <a:gd name="T3" fmla="*/ 128 h 1083"/>
                <a:gd name="T4" fmla="*/ 0 w 1265"/>
                <a:gd name="T5" fmla="*/ 1083 h 1083"/>
                <a:gd name="T6" fmla="*/ 809 w 1265"/>
                <a:gd name="T7" fmla="*/ 873 h 1083"/>
                <a:gd name="T8" fmla="*/ 1265 w 1265"/>
                <a:gd name="T9" fmla="*/ 0 h 1083"/>
                <a:gd name="T10" fmla="*/ 1265 w 1265"/>
                <a:gd name="T11" fmla="*/ 0 h 1083"/>
                <a:gd name="T12" fmla="*/ 1265 w 1265"/>
                <a:gd name="T13" fmla="*/ 0 h 10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5" h="1083">
                  <a:moveTo>
                    <a:pt x="1265" y="0"/>
                  </a:moveTo>
                  <a:lnTo>
                    <a:pt x="57" y="128"/>
                  </a:lnTo>
                  <a:lnTo>
                    <a:pt x="0" y="1083"/>
                  </a:lnTo>
                  <a:lnTo>
                    <a:pt x="809" y="873"/>
                  </a:lnTo>
                  <a:lnTo>
                    <a:pt x="1265" y="0"/>
                  </a:lnTo>
                  <a:lnTo>
                    <a:pt x="1265" y="0"/>
                  </a:lnTo>
                  <a:lnTo>
                    <a:pt x="1265" y="0"/>
                  </a:lnTo>
                  <a:close/>
                </a:path>
              </a:pathLst>
            </a:custGeom>
            <a:grpFill/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  <a:latin typeface="+mj-lt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 flipH="1" flipV="1">
              <a:off x="1605779" y="4538658"/>
              <a:ext cx="3510906" cy="779064"/>
            </a:xfrm>
            <a:custGeom>
              <a:avLst/>
              <a:gdLst>
                <a:gd name="connsiteX0" fmla="*/ 2725558 w 3599568"/>
                <a:gd name="connsiteY0" fmla="*/ 798738 h 798738"/>
                <a:gd name="connsiteX1" fmla="*/ 0 w 3599568"/>
                <a:gd name="connsiteY1" fmla="*/ 404536 h 798738"/>
                <a:gd name="connsiteX2" fmla="*/ 3599568 w 3599568"/>
                <a:gd name="connsiteY2" fmla="*/ 561818 h 798738"/>
                <a:gd name="connsiteX3" fmla="*/ 2725558 w 3599568"/>
                <a:gd name="connsiteY3" fmla="*/ 798738 h 798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99568" h="798738">
                  <a:moveTo>
                    <a:pt x="2725558" y="798738"/>
                  </a:moveTo>
                  <a:cubicBezTo>
                    <a:pt x="0" y="404536"/>
                    <a:pt x="0" y="404536"/>
                    <a:pt x="0" y="404536"/>
                  </a:cubicBezTo>
                  <a:cubicBezTo>
                    <a:pt x="0" y="404536"/>
                    <a:pt x="1700239" y="-602871"/>
                    <a:pt x="3599568" y="561818"/>
                  </a:cubicBezTo>
                  <a:cubicBezTo>
                    <a:pt x="2725558" y="798738"/>
                    <a:pt x="2725558" y="798738"/>
                    <a:pt x="2725558" y="798738"/>
                  </a:cubicBezTo>
                  <a:close/>
                </a:path>
              </a:pathLst>
            </a:custGeom>
            <a:grpFill/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  <a:latin typeface="+mj-lt"/>
              </a:endParaRPr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 flipH="1" flipV="1">
              <a:off x="2455589" y="3880156"/>
              <a:ext cx="2661096" cy="1189365"/>
            </a:xfrm>
            <a:custGeom>
              <a:avLst/>
              <a:gdLst>
                <a:gd name="connsiteX0" fmla="*/ 2537118 w 2728298"/>
                <a:gd name="connsiteY0" fmla="*/ 1219400 h 1219400"/>
                <a:gd name="connsiteX1" fmla="*/ 424181 w 2728298"/>
                <a:gd name="connsiteY1" fmla="*/ 882922 h 1219400"/>
                <a:gd name="connsiteX2" fmla="*/ 0 w 2728298"/>
                <a:gd name="connsiteY2" fmla="*/ 150237 h 1219400"/>
                <a:gd name="connsiteX3" fmla="*/ 2728298 w 2728298"/>
                <a:gd name="connsiteY3" fmla="*/ 544453 h 1219400"/>
                <a:gd name="connsiteX4" fmla="*/ 2537118 w 2728298"/>
                <a:gd name="connsiteY4" fmla="*/ 1219400 h 121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28298" h="1219400">
                  <a:moveTo>
                    <a:pt x="2537118" y="1219400"/>
                  </a:moveTo>
                  <a:cubicBezTo>
                    <a:pt x="1364149" y="504634"/>
                    <a:pt x="424181" y="882922"/>
                    <a:pt x="424181" y="882922"/>
                  </a:cubicBezTo>
                  <a:cubicBezTo>
                    <a:pt x="424181" y="882922"/>
                    <a:pt x="424181" y="882922"/>
                    <a:pt x="0" y="150237"/>
                  </a:cubicBezTo>
                  <a:cubicBezTo>
                    <a:pt x="1306397" y="-345521"/>
                    <a:pt x="2728298" y="544453"/>
                    <a:pt x="2728298" y="544453"/>
                  </a:cubicBezTo>
                  <a:cubicBezTo>
                    <a:pt x="2728298" y="544453"/>
                    <a:pt x="2728298" y="544453"/>
                    <a:pt x="2537118" y="1219400"/>
                  </a:cubicBezTo>
                  <a:close/>
                </a:path>
              </a:pathLst>
            </a:custGeom>
            <a:grpFill/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dirty="0">
                <a:latin typeface="+mj-lt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3606717" y="4399051"/>
              <a:ext cx="420308" cy="52322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pPr algn="ctr"/>
              <a:r>
                <a:rPr lang="en-US" sz="2800" dirty="0">
                  <a:solidFill>
                    <a:srgbClr val="FFFFFF"/>
                  </a:solidFill>
                  <a:latin typeface="Tekton Pro" panose="020F0603020208020904" pitchFamily="34" charset="0"/>
                  <a:ea typeface="Questrial" charset="0"/>
                  <a:cs typeface="Montserrat" panose="02000000000000000000" pitchFamily="2" charset="0"/>
                </a:rPr>
                <a:t>4</a:t>
              </a:r>
            </a:p>
          </p:txBody>
        </p:sp>
      </p:grpSp>
      <p:sp>
        <p:nvSpPr>
          <p:cNvPr id="35" name="AutoShape 25"/>
          <p:cNvSpPr>
            <a:spLocks/>
          </p:cNvSpPr>
          <p:nvPr/>
        </p:nvSpPr>
        <p:spPr bwMode="auto">
          <a:xfrm>
            <a:off x="7880821" y="1938081"/>
            <a:ext cx="3780631" cy="55800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>
              <a:defRPr/>
            </a:pPr>
            <a:r>
              <a:rPr lang="en-US" sz="1600" dirty="0">
                <a:latin typeface="Arial Rounded MT Bold" panose="020F0704030504030204" pitchFamily="34" charset="0"/>
                <a:ea typeface="ＭＳ Ｐゴシック" charset="0"/>
                <a:cs typeface="Roboto" charset="0"/>
                <a:sym typeface="Roboto" charset="0"/>
              </a:rPr>
              <a:t>Collaborating with 22 sites</a:t>
            </a:r>
          </a:p>
        </p:txBody>
      </p:sp>
      <p:sp>
        <p:nvSpPr>
          <p:cNvPr id="36" name="AutoShape 26"/>
          <p:cNvSpPr>
            <a:spLocks/>
          </p:cNvSpPr>
          <p:nvPr/>
        </p:nvSpPr>
        <p:spPr bwMode="auto">
          <a:xfrm>
            <a:off x="7894276" y="2870993"/>
            <a:ext cx="3780631" cy="558007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>
              <a:defRPr/>
            </a:pPr>
            <a:r>
              <a:rPr lang="en-US" sz="1600" dirty="0">
                <a:latin typeface="Arial Rounded MT Bold" panose="020F0704030504030204" pitchFamily="34" charset="0"/>
                <a:ea typeface="ＭＳ Ｐゴシック" charset="0"/>
                <a:cs typeface="Roboto" charset="0"/>
                <a:sym typeface="Roboto" charset="0"/>
              </a:rPr>
              <a:t>Collected </a:t>
            </a:r>
            <a:r>
              <a:rPr lang="en-US" sz="1600" b="1" u="sng" dirty="0">
                <a:solidFill>
                  <a:srgbClr val="FF0000"/>
                </a:solidFill>
                <a:latin typeface="Arial Rounded MT Bold" panose="020F0704030504030204" pitchFamily="34" charset="0"/>
                <a:ea typeface="ＭＳ Ｐゴシック" charset="0"/>
                <a:cs typeface="Roboto" charset="0"/>
                <a:sym typeface="Roboto" charset="0"/>
              </a:rPr>
              <a:t>9000</a:t>
            </a:r>
            <a:r>
              <a:rPr lang="en-US" sz="1600" dirty="0">
                <a:latin typeface="Arial Rounded MT Bold" panose="020F0704030504030204" pitchFamily="34" charset="0"/>
                <a:ea typeface="ＭＳ Ｐゴシック" charset="0"/>
                <a:cs typeface="Roboto" charset="0"/>
                <a:sym typeface="Roboto" charset="0"/>
              </a:rPr>
              <a:t> baseline and </a:t>
            </a:r>
            <a:r>
              <a:rPr lang="en-US" sz="1600" b="1" u="sng" dirty="0">
                <a:solidFill>
                  <a:srgbClr val="FF0000"/>
                </a:solidFill>
                <a:latin typeface="Arial Rounded MT Bold" panose="020F0704030504030204" pitchFamily="34" charset="0"/>
                <a:ea typeface="ＭＳ Ｐゴシック" charset="0"/>
                <a:cs typeface="Roboto" charset="0"/>
                <a:sym typeface="Roboto" charset="0"/>
              </a:rPr>
              <a:t>3000</a:t>
            </a:r>
            <a:r>
              <a:rPr lang="en-US" sz="1600" dirty="0">
                <a:latin typeface="Arial Rounded MT Bold" panose="020F0704030504030204" pitchFamily="34" charset="0"/>
                <a:ea typeface="ＭＳ Ｐゴシック" charset="0"/>
                <a:cs typeface="Roboto" charset="0"/>
                <a:sym typeface="Roboto" charset="0"/>
              </a:rPr>
              <a:t> follow up data</a:t>
            </a:r>
          </a:p>
        </p:txBody>
      </p:sp>
      <p:sp>
        <p:nvSpPr>
          <p:cNvPr id="38" name="AutoShape 28"/>
          <p:cNvSpPr>
            <a:spLocks/>
          </p:cNvSpPr>
          <p:nvPr/>
        </p:nvSpPr>
        <p:spPr bwMode="auto">
          <a:xfrm>
            <a:off x="7894276" y="5323416"/>
            <a:ext cx="3780631" cy="5588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>
              <a:defRPr/>
            </a:pPr>
            <a:r>
              <a:rPr lang="en-US" sz="1600" dirty="0">
                <a:latin typeface="Arial Rounded MT Bold" panose="020F0704030504030204" pitchFamily="34" charset="0"/>
                <a:ea typeface="ＭＳ Ｐゴシック" charset="0"/>
                <a:cs typeface="Roboto" charset="0"/>
                <a:sym typeface="Roboto" charset="0"/>
              </a:rPr>
              <a:t>Improvement of software </a:t>
            </a:r>
          </a:p>
        </p:txBody>
      </p:sp>
      <p:sp>
        <p:nvSpPr>
          <p:cNvPr id="39" name="AutoShape 29"/>
          <p:cNvSpPr>
            <a:spLocks/>
          </p:cNvSpPr>
          <p:nvPr/>
        </p:nvSpPr>
        <p:spPr bwMode="auto">
          <a:xfrm>
            <a:off x="7891300" y="3738751"/>
            <a:ext cx="4085468" cy="55800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>
              <a:defRPr/>
            </a:pPr>
            <a:r>
              <a:rPr lang="en-US" sz="1600" dirty="0">
                <a:latin typeface="Arial Rounded MT Bold" panose="020F0704030504030204" pitchFamily="34" charset="0"/>
                <a:ea typeface="ＭＳ Ｐゴシック" charset="0"/>
                <a:cs typeface="Roboto" charset="0"/>
                <a:sym typeface="Roboto" charset="0"/>
              </a:rPr>
              <a:t>Statistics analysis (SPSS, Machine learning, Neural network)</a:t>
            </a:r>
          </a:p>
        </p:txBody>
      </p:sp>
      <p:sp>
        <p:nvSpPr>
          <p:cNvPr id="47" name="Text Placeholder 1">
            <a:extLst>
              <a:ext uri="{FF2B5EF4-FFF2-40B4-BE49-F238E27FC236}">
                <a16:creationId xmlns:a16="http://schemas.microsoft.com/office/drawing/2014/main" id="{6AEC4695-E1A2-4EAE-A648-4F6506AC1BA6}"/>
              </a:ext>
            </a:extLst>
          </p:cNvPr>
          <p:cNvSpPr txBox="1">
            <a:spLocks/>
          </p:cNvSpPr>
          <p:nvPr/>
        </p:nvSpPr>
        <p:spPr>
          <a:xfrm>
            <a:off x="517091" y="1284086"/>
            <a:ext cx="11157817" cy="48871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b="1" dirty="0">
                <a:latin typeface="Arial Rounded MT Bold" panose="020F0704030504030204" pitchFamily="34" charset="0"/>
              </a:rPr>
              <a:t>IRANIAN NATIONAL OBESITY REGISTRY (IRNOR)</a:t>
            </a: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99320399-1A06-4E82-BBAF-00B6307645C3}"/>
              </a:ext>
            </a:extLst>
          </p:cNvPr>
          <p:cNvSpPr txBox="1">
            <a:spLocks/>
          </p:cNvSpPr>
          <p:nvPr/>
        </p:nvSpPr>
        <p:spPr>
          <a:xfrm>
            <a:off x="1" y="1"/>
            <a:ext cx="12192000" cy="1297960"/>
          </a:xfrm>
          <a:prstGeom prst="rect">
            <a:avLst/>
          </a:prstGeom>
          <a:solidFill>
            <a:schemeClr val="accent4"/>
          </a:solidFill>
        </p:spPr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b="1" dirty="0">
                <a:ln/>
                <a:solidFill>
                  <a:srgbClr val="EE801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Phase 3</a:t>
            </a:r>
          </a:p>
        </p:txBody>
      </p:sp>
      <p:sp>
        <p:nvSpPr>
          <p:cNvPr id="2" name="AutoShape 29">
            <a:extLst>
              <a:ext uri="{FF2B5EF4-FFF2-40B4-BE49-F238E27FC236}">
                <a16:creationId xmlns:a16="http://schemas.microsoft.com/office/drawing/2014/main" id="{0932FA75-FB58-AD9C-418D-A8318E7D12D3}"/>
              </a:ext>
            </a:extLst>
          </p:cNvPr>
          <p:cNvSpPr>
            <a:spLocks/>
          </p:cNvSpPr>
          <p:nvPr/>
        </p:nvSpPr>
        <p:spPr bwMode="auto">
          <a:xfrm>
            <a:off x="7894276" y="4513550"/>
            <a:ext cx="3780631" cy="55800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>
              <a:defRPr/>
            </a:pPr>
            <a:r>
              <a:rPr lang="en-US" sz="1600" dirty="0">
                <a:latin typeface="Arial Rounded MT Bold" panose="020F0704030504030204" pitchFamily="34" charset="0"/>
                <a:ea typeface="ＭＳ Ｐゴシック" charset="0"/>
                <a:cs typeface="Roboto" charset="0"/>
                <a:sym typeface="Roboto" charset="0"/>
              </a:rPr>
              <a:t> 15 publication</a:t>
            </a:r>
          </a:p>
        </p:txBody>
      </p:sp>
      <p:grpSp>
        <p:nvGrpSpPr>
          <p:cNvPr id="62" name="Graphic 5">
            <a:extLst>
              <a:ext uri="{FF2B5EF4-FFF2-40B4-BE49-F238E27FC236}">
                <a16:creationId xmlns:a16="http://schemas.microsoft.com/office/drawing/2014/main" id="{7A59E6B8-4FDD-B777-9A9E-92910D2BFC01}"/>
              </a:ext>
            </a:extLst>
          </p:cNvPr>
          <p:cNvGrpSpPr/>
          <p:nvPr/>
        </p:nvGrpSpPr>
        <p:grpSpPr>
          <a:xfrm>
            <a:off x="7172731" y="4583706"/>
            <a:ext cx="396439" cy="327522"/>
            <a:chOff x="8209137" y="4795358"/>
            <a:chExt cx="961248" cy="892588"/>
          </a:xfrm>
          <a:solidFill>
            <a:srgbClr val="000000"/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9EEC0825-A53C-60EF-01A7-76B9A2876896}"/>
                </a:ext>
              </a:extLst>
            </p:cNvPr>
            <p:cNvSpPr/>
            <p:nvPr/>
          </p:nvSpPr>
          <p:spPr>
            <a:xfrm>
              <a:off x="8330613" y="4828368"/>
              <a:ext cx="802801" cy="806762"/>
            </a:xfrm>
            <a:custGeom>
              <a:avLst/>
              <a:gdLst>
                <a:gd name="connsiteX0" fmla="*/ 227108 w 802801"/>
                <a:gd name="connsiteY0" fmla="*/ 806763 h 806762"/>
                <a:gd name="connsiteX1" fmla="*/ 216545 w 802801"/>
                <a:gd name="connsiteY1" fmla="*/ 801481 h 806762"/>
                <a:gd name="connsiteX2" fmla="*/ 5281 w 802801"/>
                <a:gd name="connsiteY2" fmla="*/ 590218 h 806762"/>
                <a:gd name="connsiteX3" fmla="*/ 0 w 802801"/>
                <a:gd name="connsiteY3" fmla="*/ 579654 h 806762"/>
                <a:gd name="connsiteX4" fmla="*/ 5281 w 802801"/>
                <a:gd name="connsiteY4" fmla="*/ 569091 h 806762"/>
                <a:gd name="connsiteX5" fmla="*/ 570412 w 802801"/>
                <a:gd name="connsiteY5" fmla="*/ 3961 h 806762"/>
                <a:gd name="connsiteX6" fmla="*/ 586256 w 802801"/>
                <a:gd name="connsiteY6" fmla="*/ 3961 h 806762"/>
                <a:gd name="connsiteX7" fmla="*/ 797519 w 802801"/>
                <a:gd name="connsiteY7" fmla="*/ 215225 h 806762"/>
                <a:gd name="connsiteX8" fmla="*/ 802801 w 802801"/>
                <a:gd name="connsiteY8" fmla="*/ 225788 h 806762"/>
                <a:gd name="connsiteX9" fmla="*/ 797519 w 802801"/>
                <a:gd name="connsiteY9" fmla="*/ 236351 h 806762"/>
                <a:gd name="connsiteX10" fmla="*/ 232389 w 802801"/>
                <a:gd name="connsiteY10" fmla="*/ 801481 h 806762"/>
                <a:gd name="connsiteX11" fmla="*/ 227108 w 802801"/>
                <a:gd name="connsiteY11" fmla="*/ 806763 h 806762"/>
                <a:gd name="connsiteX12" fmla="*/ 31689 w 802801"/>
                <a:gd name="connsiteY12" fmla="*/ 579654 h 806762"/>
                <a:gd name="connsiteX13" fmla="*/ 227108 w 802801"/>
                <a:gd name="connsiteY13" fmla="*/ 775073 h 806762"/>
                <a:gd name="connsiteX14" fmla="*/ 776393 w 802801"/>
                <a:gd name="connsiteY14" fmla="*/ 225788 h 806762"/>
                <a:gd name="connsiteX15" fmla="*/ 580975 w 802801"/>
                <a:gd name="connsiteY15" fmla="*/ 30369 h 806762"/>
                <a:gd name="connsiteX16" fmla="*/ 31689 w 802801"/>
                <a:gd name="connsiteY16" fmla="*/ 579654 h 806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02801" h="806762">
                  <a:moveTo>
                    <a:pt x="227108" y="806763"/>
                  </a:moveTo>
                  <a:cubicBezTo>
                    <a:pt x="221826" y="806763"/>
                    <a:pt x="221826" y="806763"/>
                    <a:pt x="216545" y="801481"/>
                  </a:cubicBezTo>
                  <a:lnTo>
                    <a:pt x="5281" y="590218"/>
                  </a:lnTo>
                  <a:cubicBezTo>
                    <a:pt x="5281" y="590218"/>
                    <a:pt x="0" y="584936"/>
                    <a:pt x="0" y="579654"/>
                  </a:cubicBezTo>
                  <a:cubicBezTo>
                    <a:pt x="0" y="574373"/>
                    <a:pt x="0" y="574373"/>
                    <a:pt x="5281" y="569091"/>
                  </a:cubicBezTo>
                  <a:lnTo>
                    <a:pt x="570412" y="3961"/>
                  </a:lnTo>
                  <a:cubicBezTo>
                    <a:pt x="575693" y="-1320"/>
                    <a:pt x="580975" y="-1320"/>
                    <a:pt x="586256" y="3961"/>
                  </a:cubicBezTo>
                  <a:lnTo>
                    <a:pt x="797519" y="215225"/>
                  </a:lnTo>
                  <a:cubicBezTo>
                    <a:pt x="797519" y="215225"/>
                    <a:pt x="802801" y="220507"/>
                    <a:pt x="802801" y="225788"/>
                  </a:cubicBezTo>
                  <a:cubicBezTo>
                    <a:pt x="802801" y="231070"/>
                    <a:pt x="802801" y="231070"/>
                    <a:pt x="797519" y="236351"/>
                  </a:cubicBezTo>
                  <a:lnTo>
                    <a:pt x="232389" y="801481"/>
                  </a:lnTo>
                  <a:cubicBezTo>
                    <a:pt x="232389" y="801481"/>
                    <a:pt x="232389" y="806763"/>
                    <a:pt x="227108" y="806763"/>
                  </a:cubicBezTo>
                  <a:close/>
                  <a:moveTo>
                    <a:pt x="31689" y="579654"/>
                  </a:moveTo>
                  <a:lnTo>
                    <a:pt x="227108" y="775073"/>
                  </a:lnTo>
                  <a:lnTo>
                    <a:pt x="776393" y="225788"/>
                  </a:lnTo>
                  <a:lnTo>
                    <a:pt x="580975" y="30369"/>
                  </a:lnTo>
                  <a:lnTo>
                    <a:pt x="31689" y="579654"/>
                  </a:ln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A3EB9B86-D751-ED81-DF5C-943C542EA158}"/>
                </a:ext>
              </a:extLst>
            </p:cNvPr>
            <p:cNvSpPr/>
            <p:nvPr/>
          </p:nvSpPr>
          <p:spPr>
            <a:xfrm>
              <a:off x="8275817" y="5397459"/>
              <a:ext cx="292467" cy="290487"/>
            </a:xfrm>
            <a:custGeom>
              <a:avLst/>
              <a:gdLst>
                <a:gd name="connsiteX0" fmla="*/ 60078 w 292467"/>
                <a:gd name="connsiteY0" fmla="*/ 290487 h 290487"/>
                <a:gd name="connsiteX1" fmla="*/ 17826 w 292467"/>
                <a:gd name="connsiteY1" fmla="*/ 274642 h 290487"/>
                <a:gd name="connsiteX2" fmla="*/ 1981 w 292467"/>
                <a:gd name="connsiteY2" fmla="*/ 221826 h 290487"/>
                <a:gd name="connsiteX3" fmla="*/ 54797 w 292467"/>
                <a:gd name="connsiteY3" fmla="*/ 10563 h 290487"/>
                <a:gd name="connsiteX4" fmla="*/ 65360 w 292467"/>
                <a:gd name="connsiteY4" fmla="*/ 0 h 290487"/>
                <a:gd name="connsiteX5" fmla="*/ 75923 w 292467"/>
                <a:gd name="connsiteY5" fmla="*/ 5282 h 290487"/>
                <a:gd name="connsiteX6" fmla="*/ 287186 w 292467"/>
                <a:gd name="connsiteY6" fmla="*/ 216545 h 290487"/>
                <a:gd name="connsiteX7" fmla="*/ 292468 w 292467"/>
                <a:gd name="connsiteY7" fmla="*/ 227108 h 290487"/>
                <a:gd name="connsiteX8" fmla="*/ 281905 w 292467"/>
                <a:gd name="connsiteY8" fmla="*/ 237671 h 290487"/>
                <a:gd name="connsiteX9" fmla="*/ 70642 w 292467"/>
                <a:gd name="connsiteY9" fmla="*/ 290487 h 290487"/>
                <a:gd name="connsiteX10" fmla="*/ 60078 w 292467"/>
                <a:gd name="connsiteY10" fmla="*/ 290487 h 290487"/>
                <a:gd name="connsiteX11" fmla="*/ 75923 w 292467"/>
                <a:gd name="connsiteY11" fmla="*/ 36971 h 290487"/>
                <a:gd name="connsiteX12" fmla="*/ 28389 w 292467"/>
                <a:gd name="connsiteY12" fmla="*/ 227108 h 290487"/>
                <a:gd name="connsiteX13" fmla="*/ 38952 w 292467"/>
                <a:gd name="connsiteY13" fmla="*/ 258798 h 290487"/>
                <a:gd name="connsiteX14" fmla="*/ 70642 w 292467"/>
                <a:gd name="connsiteY14" fmla="*/ 269361 h 290487"/>
                <a:gd name="connsiteX15" fmla="*/ 260778 w 292467"/>
                <a:gd name="connsiteY15" fmla="*/ 221826 h 290487"/>
                <a:gd name="connsiteX16" fmla="*/ 75923 w 292467"/>
                <a:gd name="connsiteY16" fmla="*/ 36971 h 290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92467" h="290487">
                  <a:moveTo>
                    <a:pt x="60078" y="290487"/>
                  </a:moveTo>
                  <a:cubicBezTo>
                    <a:pt x="44234" y="290487"/>
                    <a:pt x="28389" y="285206"/>
                    <a:pt x="17826" y="274642"/>
                  </a:cubicBezTo>
                  <a:cubicBezTo>
                    <a:pt x="1981" y="258798"/>
                    <a:pt x="-3301" y="237671"/>
                    <a:pt x="1981" y="221826"/>
                  </a:cubicBezTo>
                  <a:lnTo>
                    <a:pt x="54797" y="10563"/>
                  </a:lnTo>
                  <a:cubicBezTo>
                    <a:pt x="54797" y="5282"/>
                    <a:pt x="60078" y="0"/>
                    <a:pt x="65360" y="0"/>
                  </a:cubicBezTo>
                  <a:cubicBezTo>
                    <a:pt x="70642" y="0"/>
                    <a:pt x="75923" y="0"/>
                    <a:pt x="75923" y="5282"/>
                  </a:cubicBezTo>
                  <a:lnTo>
                    <a:pt x="287186" y="216545"/>
                  </a:lnTo>
                  <a:cubicBezTo>
                    <a:pt x="292468" y="221826"/>
                    <a:pt x="292468" y="227108"/>
                    <a:pt x="292468" y="227108"/>
                  </a:cubicBezTo>
                  <a:cubicBezTo>
                    <a:pt x="292468" y="232390"/>
                    <a:pt x="287186" y="232390"/>
                    <a:pt x="281905" y="237671"/>
                  </a:cubicBezTo>
                  <a:lnTo>
                    <a:pt x="70642" y="290487"/>
                  </a:lnTo>
                  <a:cubicBezTo>
                    <a:pt x="70642" y="290487"/>
                    <a:pt x="65360" y="290487"/>
                    <a:pt x="60078" y="290487"/>
                  </a:cubicBezTo>
                  <a:close/>
                  <a:moveTo>
                    <a:pt x="75923" y="36971"/>
                  </a:moveTo>
                  <a:lnTo>
                    <a:pt x="28389" y="227108"/>
                  </a:lnTo>
                  <a:cubicBezTo>
                    <a:pt x="23107" y="237671"/>
                    <a:pt x="28389" y="248234"/>
                    <a:pt x="38952" y="258798"/>
                  </a:cubicBezTo>
                  <a:cubicBezTo>
                    <a:pt x="49515" y="269361"/>
                    <a:pt x="60078" y="269361"/>
                    <a:pt x="70642" y="269361"/>
                  </a:cubicBezTo>
                  <a:lnTo>
                    <a:pt x="260778" y="221826"/>
                  </a:lnTo>
                  <a:lnTo>
                    <a:pt x="75923" y="36971"/>
                  </a:ln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91ACB3D-8241-56C9-C262-C1A26F21766D}"/>
                </a:ext>
              </a:extLst>
            </p:cNvPr>
            <p:cNvSpPr/>
            <p:nvPr/>
          </p:nvSpPr>
          <p:spPr>
            <a:xfrm>
              <a:off x="8298924" y="5545343"/>
              <a:ext cx="126758" cy="126758"/>
            </a:xfrm>
            <a:custGeom>
              <a:avLst/>
              <a:gdLst>
                <a:gd name="connsiteX0" fmla="*/ 110914 w 126758"/>
                <a:gd name="connsiteY0" fmla="*/ 126758 h 126758"/>
                <a:gd name="connsiteX1" fmla="*/ 100351 w 126758"/>
                <a:gd name="connsiteY1" fmla="*/ 116195 h 126758"/>
                <a:gd name="connsiteX2" fmla="*/ 10563 w 126758"/>
                <a:gd name="connsiteY2" fmla="*/ 26408 h 126758"/>
                <a:gd name="connsiteX3" fmla="*/ 0 w 126758"/>
                <a:gd name="connsiteY3" fmla="*/ 10563 h 126758"/>
                <a:gd name="connsiteX4" fmla="*/ 15845 w 126758"/>
                <a:gd name="connsiteY4" fmla="*/ 0 h 126758"/>
                <a:gd name="connsiteX5" fmla="*/ 126759 w 126758"/>
                <a:gd name="connsiteY5" fmla="*/ 110914 h 126758"/>
                <a:gd name="connsiteX6" fmla="*/ 110914 w 126758"/>
                <a:gd name="connsiteY6" fmla="*/ 126758 h 126758"/>
                <a:gd name="connsiteX7" fmla="*/ 110914 w 126758"/>
                <a:gd name="connsiteY7" fmla="*/ 126758 h 126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6758" h="126758">
                  <a:moveTo>
                    <a:pt x="110914" y="126758"/>
                  </a:moveTo>
                  <a:cubicBezTo>
                    <a:pt x="105632" y="126758"/>
                    <a:pt x="100351" y="121477"/>
                    <a:pt x="100351" y="116195"/>
                  </a:cubicBezTo>
                  <a:cubicBezTo>
                    <a:pt x="84506" y="63379"/>
                    <a:pt x="63379" y="42253"/>
                    <a:pt x="10563" y="26408"/>
                  </a:cubicBezTo>
                  <a:cubicBezTo>
                    <a:pt x="5282" y="26408"/>
                    <a:pt x="0" y="15845"/>
                    <a:pt x="0" y="10563"/>
                  </a:cubicBezTo>
                  <a:cubicBezTo>
                    <a:pt x="0" y="5282"/>
                    <a:pt x="10563" y="0"/>
                    <a:pt x="15845" y="0"/>
                  </a:cubicBezTo>
                  <a:cubicBezTo>
                    <a:pt x="79224" y="15845"/>
                    <a:pt x="110914" y="47534"/>
                    <a:pt x="126759" y="110914"/>
                  </a:cubicBezTo>
                  <a:cubicBezTo>
                    <a:pt x="121477" y="116195"/>
                    <a:pt x="116195" y="121477"/>
                    <a:pt x="110914" y="126758"/>
                  </a:cubicBezTo>
                  <a:cubicBezTo>
                    <a:pt x="110914" y="126758"/>
                    <a:pt x="110914" y="126758"/>
                    <a:pt x="110914" y="126758"/>
                  </a:cubicBez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03629780-79B4-BF67-0505-1E121747BCFF}"/>
                </a:ext>
              </a:extLst>
            </p:cNvPr>
            <p:cNvSpPr/>
            <p:nvPr/>
          </p:nvSpPr>
          <p:spPr>
            <a:xfrm>
              <a:off x="8537916" y="4897028"/>
              <a:ext cx="451575" cy="452896"/>
            </a:xfrm>
            <a:custGeom>
              <a:avLst/>
              <a:gdLst>
                <a:gd name="connsiteX0" fmla="*/ 14524 w 451575"/>
                <a:gd name="connsiteY0" fmla="*/ 452896 h 452896"/>
                <a:gd name="connsiteX1" fmla="*/ 3961 w 451575"/>
                <a:gd name="connsiteY1" fmla="*/ 447615 h 452896"/>
                <a:gd name="connsiteX2" fmla="*/ 3961 w 451575"/>
                <a:gd name="connsiteY2" fmla="*/ 431770 h 452896"/>
                <a:gd name="connsiteX3" fmla="*/ 431769 w 451575"/>
                <a:gd name="connsiteY3" fmla="*/ 3961 h 452896"/>
                <a:gd name="connsiteX4" fmla="*/ 447614 w 451575"/>
                <a:gd name="connsiteY4" fmla="*/ 3961 h 452896"/>
                <a:gd name="connsiteX5" fmla="*/ 447614 w 451575"/>
                <a:gd name="connsiteY5" fmla="*/ 19806 h 452896"/>
                <a:gd name="connsiteX6" fmla="*/ 19806 w 451575"/>
                <a:gd name="connsiteY6" fmla="*/ 447615 h 452896"/>
                <a:gd name="connsiteX7" fmla="*/ 14524 w 451575"/>
                <a:gd name="connsiteY7" fmla="*/ 452896 h 452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1575" h="452896">
                  <a:moveTo>
                    <a:pt x="14524" y="452896"/>
                  </a:moveTo>
                  <a:cubicBezTo>
                    <a:pt x="9243" y="452896"/>
                    <a:pt x="9243" y="452896"/>
                    <a:pt x="3961" y="447615"/>
                  </a:cubicBezTo>
                  <a:cubicBezTo>
                    <a:pt x="-1320" y="442333"/>
                    <a:pt x="-1320" y="437051"/>
                    <a:pt x="3961" y="431770"/>
                  </a:cubicBezTo>
                  <a:lnTo>
                    <a:pt x="431769" y="3961"/>
                  </a:lnTo>
                  <a:cubicBezTo>
                    <a:pt x="437051" y="-1320"/>
                    <a:pt x="442333" y="-1320"/>
                    <a:pt x="447614" y="3961"/>
                  </a:cubicBezTo>
                  <a:cubicBezTo>
                    <a:pt x="452896" y="9243"/>
                    <a:pt x="452896" y="14524"/>
                    <a:pt x="447614" y="19806"/>
                  </a:cubicBezTo>
                  <a:lnTo>
                    <a:pt x="19806" y="447615"/>
                  </a:lnTo>
                  <a:cubicBezTo>
                    <a:pt x="19806" y="452896"/>
                    <a:pt x="14524" y="452896"/>
                    <a:pt x="14524" y="452896"/>
                  </a:cubicBez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E1FD6241-F1E4-F09B-64E9-BCDB6B98CDF9}"/>
                </a:ext>
              </a:extLst>
            </p:cNvPr>
            <p:cNvSpPr/>
            <p:nvPr/>
          </p:nvSpPr>
          <p:spPr>
            <a:xfrm>
              <a:off x="8479818" y="5113573"/>
              <a:ext cx="451575" cy="452896"/>
            </a:xfrm>
            <a:custGeom>
              <a:avLst/>
              <a:gdLst>
                <a:gd name="connsiteX0" fmla="*/ 14524 w 451575"/>
                <a:gd name="connsiteY0" fmla="*/ 452896 h 452896"/>
                <a:gd name="connsiteX1" fmla="*/ 3961 w 451575"/>
                <a:gd name="connsiteY1" fmla="*/ 447615 h 452896"/>
                <a:gd name="connsiteX2" fmla="*/ 3961 w 451575"/>
                <a:gd name="connsiteY2" fmla="*/ 431770 h 452896"/>
                <a:gd name="connsiteX3" fmla="*/ 431770 w 451575"/>
                <a:gd name="connsiteY3" fmla="*/ 3961 h 452896"/>
                <a:gd name="connsiteX4" fmla="*/ 447615 w 451575"/>
                <a:gd name="connsiteY4" fmla="*/ 3961 h 452896"/>
                <a:gd name="connsiteX5" fmla="*/ 447615 w 451575"/>
                <a:gd name="connsiteY5" fmla="*/ 19806 h 452896"/>
                <a:gd name="connsiteX6" fmla="*/ 19806 w 451575"/>
                <a:gd name="connsiteY6" fmla="*/ 447615 h 452896"/>
                <a:gd name="connsiteX7" fmla="*/ 14524 w 451575"/>
                <a:gd name="connsiteY7" fmla="*/ 452896 h 452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51575" h="452896">
                  <a:moveTo>
                    <a:pt x="14524" y="452896"/>
                  </a:moveTo>
                  <a:cubicBezTo>
                    <a:pt x="9243" y="452896"/>
                    <a:pt x="9243" y="452896"/>
                    <a:pt x="3961" y="447615"/>
                  </a:cubicBezTo>
                  <a:cubicBezTo>
                    <a:pt x="-1320" y="442333"/>
                    <a:pt x="-1320" y="437052"/>
                    <a:pt x="3961" y="431770"/>
                  </a:cubicBezTo>
                  <a:lnTo>
                    <a:pt x="431770" y="3961"/>
                  </a:lnTo>
                  <a:cubicBezTo>
                    <a:pt x="437051" y="-1320"/>
                    <a:pt x="442333" y="-1320"/>
                    <a:pt x="447615" y="3961"/>
                  </a:cubicBezTo>
                  <a:cubicBezTo>
                    <a:pt x="452896" y="9243"/>
                    <a:pt x="452896" y="14525"/>
                    <a:pt x="447615" y="19806"/>
                  </a:cubicBezTo>
                  <a:lnTo>
                    <a:pt x="19806" y="447615"/>
                  </a:lnTo>
                  <a:cubicBezTo>
                    <a:pt x="19806" y="452896"/>
                    <a:pt x="14524" y="452896"/>
                    <a:pt x="14524" y="452896"/>
                  </a:cubicBez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E4EE0346-297C-3341-5DA9-95B95696815C}"/>
                </a:ext>
              </a:extLst>
            </p:cNvPr>
            <p:cNvSpPr/>
            <p:nvPr/>
          </p:nvSpPr>
          <p:spPr>
            <a:xfrm>
              <a:off x="8902345" y="4795358"/>
              <a:ext cx="266719" cy="269360"/>
            </a:xfrm>
            <a:custGeom>
              <a:avLst/>
              <a:gdLst>
                <a:gd name="connsiteX0" fmla="*/ 225787 w 266719"/>
                <a:gd name="connsiteY0" fmla="*/ 269361 h 269360"/>
                <a:gd name="connsiteX1" fmla="*/ 215224 w 266719"/>
                <a:gd name="connsiteY1" fmla="*/ 264079 h 269360"/>
                <a:gd name="connsiteX2" fmla="*/ 3961 w 266719"/>
                <a:gd name="connsiteY2" fmla="*/ 52816 h 269360"/>
                <a:gd name="connsiteX3" fmla="*/ 3961 w 266719"/>
                <a:gd name="connsiteY3" fmla="*/ 36971 h 269360"/>
                <a:gd name="connsiteX4" fmla="*/ 88467 w 266719"/>
                <a:gd name="connsiteY4" fmla="*/ 0 h 269360"/>
                <a:gd name="connsiteX5" fmla="*/ 172971 w 266719"/>
                <a:gd name="connsiteY5" fmla="*/ 36971 h 269360"/>
                <a:gd name="connsiteX6" fmla="*/ 231069 w 266719"/>
                <a:gd name="connsiteY6" fmla="*/ 95069 h 269360"/>
                <a:gd name="connsiteX7" fmla="*/ 231069 w 266719"/>
                <a:gd name="connsiteY7" fmla="*/ 269361 h 269360"/>
                <a:gd name="connsiteX8" fmla="*/ 225787 w 266719"/>
                <a:gd name="connsiteY8" fmla="*/ 269361 h 269360"/>
                <a:gd name="connsiteX9" fmla="*/ 30369 w 266719"/>
                <a:gd name="connsiteY9" fmla="*/ 47534 h 269360"/>
                <a:gd name="connsiteX10" fmla="*/ 225787 w 266719"/>
                <a:gd name="connsiteY10" fmla="*/ 242953 h 269360"/>
                <a:gd name="connsiteX11" fmla="*/ 215224 w 266719"/>
                <a:gd name="connsiteY11" fmla="*/ 116195 h 269360"/>
                <a:gd name="connsiteX12" fmla="*/ 157127 w 266719"/>
                <a:gd name="connsiteY12" fmla="*/ 58097 h 269360"/>
                <a:gd name="connsiteX13" fmla="*/ 88467 w 266719"/>
                <a:gd name="connsiteY13" fmla="*/ 31689 h 269360"/>
                <a:gd name="connsiteX14" fmla="*/ 30369 w 266719"/>
                <a:gd name="connsiteY14" fmla="*/ 47534 h 269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6719" h="269360">
                  <a:moveTo>
                    <a:pt x="225787" y="269361"/>
                  </a:moveTo>
                  <a:cubicBezTo>
                    <a:pt x="220506" y="269361"/>
                    <a:pt x="220506" y="269361"/>
                    <a:pt x="215224" y="264079"/>
                  </a:cubicBezTo>
                  <a:lnTo>
                    <a:pt x="3961" y="52816"/>
                  </a:lnTo>
                  <a:cubicBezTo>
                    <a:pt x="-1320" y="47534"/>
                    <a:pt x="-1320" y="42253"/>
                    <a:pt x="3961" y="36971"/>
                  </a:cubicBezTo>
                  <a:cubicBezTo>
                    <a:pt x="25088" y="15845"/>
                    <a:pt x="56777" y="0"/>
                    <a:pt x="88467" y="0"/>
                  </a:cubicBezTo>
                  <a:cubicBezTo>
                    <a:pt x="120156" y="0"/>
                    <a:pt x="151845" y="10563"/>
                    <a:pt x="172971" y="36971"/>
                  </a:cubicBezTo>
                  <a:lnTo>
                    <a:pt x="231069" y="95069"/>
                  </a:lnTo>
                  <a:cubicBezTo>
                    <a:pt x="278603" y="142603"/>
                    <a:pt x="278603" y="221826"/>
                    <a:pt x="231069" y="269361"/>
                  </a:cubicBezTo>
                  <a:cubicBezTo>
                    <a:pt x="231069" y="269361"/>
                    <a:pt x="225787" y="269361"/>
                    <a:pt x="225787" y="269361"/>
                  </a:cubicBezTo>
                  <a:close/>
                  <a:moveTo>
                    <a:pt x="30369" y="47534"/>
                  </a:moveTo>
                  <a:lnTo>
                    <a:pt x="225787" y="242953"/>
                  </a:lnTo>
                  <a:cubicBezTo>
                    <a:pt x="252195" y="205982"/>
                    <a:pt x="252195" y="153166"/>
                    <a:pt x="215224" y="116195"/>
                  </a:cubicBezTo>
                  <a:lnTo>
                    <a:pt x="157127" y="58097"/>
                  </a:lnTo>
                  <a:cubicBezTo>
                    <a:pt x="141282" y="42253"/>
                    <a:pt x="114874" y="31689"/>
                    <a:pt x="88467" y="31689"/>
                  </a:cubicBezTo>
                  <a:cubicBezTo>
                    <a:pt x="67340" y="26408"/>
                    <a:pt x="46214" y="31689"/>
                    <a:pt x="30369" y="47534"/>
                  </a:cubicBez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31164FC-1A95-33DE-C221-84BB8F705A3D}"/>
                </a:ext>
              </a:extLst>
            </p:cNvPr>
            <p:cNvSpPr/>
            <p:nvPr/>
          </p:nvSpPr>
          <p:spPr>
            <a:xfrm>
              <a:off x="8209137" y="5666820"/>
              <a:ext cx="961248" cy="21126"/>
            </a:xfrm>
            <a:custGeom>
              <a:avLst/>
              <a:gdLst>
                <a:gd name="connsiteX0" fmla="*/ 950686 w 961248"/>
                <a:gd name="connsiteY0" fmla="*/ 21126 h 21126"/>
                <a:gd name="connsiteX1" fmla="*/ 10563 w 961248"/>
                <a:gd name="connsiteY1" fmla="*/ 21126 h 21126"/>
                <a:gd name="connsiteX2" fmla="*/ 0 w 961248"/>
                <a:gd name="connsiteY2" fmla="*/ 10563 h 21126"/>
                <a:gd name="connsiteX3" fmla="*/ 10563 w 961248"/>
                <a:gd name="connsiteY3" fmla="*/ 0 h 21126"/>
                <a:gd name="connsiteX4" fmla="*/ 950686 w 961248"/>
                <a:gd name="connsiteY4" fmla="*/ 0 h 21126"/>
                <a:gd name="connsiteX5" fmla="*/ 961249 w 961248"/>
                <a:gd name="connsiteY5" fmla="*/ 10563 h 21126"/>
                <a:gd name="connsiteX6" fmla="*/ 950686 w 961248"/>
                <a:gd name="connsiteY6" fmla="*/ 21126 h 21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1248" h="21126">
                  <a:moveTo>
                    <a:pt x="950686" y="21126"/>
                  </a:moveTo>
                  <a:lnTo>
                    <a:pt x="10563" y="21126"/>
                  </a:lnTo>
                  <a:cubicBezTo>
                    <a:pt x="5282" y="21126"/>
                    <a:pt x="0" y="15845"/>
                    <a:pt x="0" y="10563"/>
                  </a:cubicBezTo>
                  <a:cubicBezTo>
                    <a:pt x="0" y="5282"/>
                    <a:pt x="5282" y="0"/>
                    <a:pt x="10563" y="0"/>
                  </a:cubicBezTo>
                  <a:lnTo>
                    <a:pt x="950686" y="0"/>
                  </a:lnTo>
                  <a:cubicBezTo>
                    <a:pt x="955968" y="0"/>
                    <a:pt x="961249" y="5282"/>
                    <a:pt x="961249" y="10563"/>
                  </a:cubicBezTo>
                  <a:cubicBezTo>
                    <a:pt x="961249" y="15845"/>
                    <a:pt x="955968" y="21126"/>
                    <a:pt x="950686" y="21126"/>
                  </a:cubicBez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91" name="Graphic 4">
            <a:extLst>
              <a:ext uri="{FF2B5EF4-FFF2-40B4-BE49-F238E27FC236}">
                <a16:creationId xmlns:a16="http://schemas.microsoft.com/office/drawing/2014/main" id="{7B52C745-4EAC-6DDD-2850-4DD8020FDB03}"/>
              </a:ext>
            </a:extLst>
          </p:cNvPr>
          <p:cNvGrpSpPr/>
          <p:nvPr/>
        </p:nvGrpSpPr>
        <p:grpSpPr>
          <a:xfrm>
            <a:off x="7206315" y="3756438"/>
            <a:ext cx="426589" cy="367328"/>
            <a:chOff x="6805820" y="2617621"/>
            <a:chExt cx="426589" cy="367328"/>
          </a:xfrm>
          <a:solidFill>
            <a:srgbClr val="1E2235"/>
          </a:solidFill>
        </p:grpSpPr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0FB3A394-4074-B31F-7523-AD991314E06B}"/>
                </a:ext>
              </a:extLst>
            </p:cNvPr>
            <p:cNvSpPr/>
            <p:nvPr/>
          </p:nvSpPr>
          <p:spPr>
            <a:xfrm>
              <a:off x="6805820" y="2617621"/>
              <a:ext cx="424628" cy="303928"/>
            </a:xfrm>
            <a:custGeom>
              <a:avLst/>
              <a:gdLst>
                <a:gd name="connsiteX0" fmla="*/ 417875 w 424628"/>
                <a:gd name="connsiteY0" fmla="*/ 303711 h 303928"/>
                <a:gd name="connsiteX1" fmla="*/ 424628 w 424628"/>
                <a:gd name="connsiteY1" fmla="*/ 296957 h 303928"/>
                <a:gd name="connsiteX2" fmla="*/ 417875 w 424628"/>
                <a:gd name="connsiteY2" fmla="*/ 290203 h 303928"/>
                <a:gd name="connsiteX3" fmla="*/ 13508 w 424628"/>
                <a:gd name="connsiteY3" fmla="*/ 290203 h 303928"/>
                <a:gd name="connsiteX4" fmla="*/ 13508 w 424628"/>
                <a:gd name="connsiteY4" fmla="*/ 6754 h 303928"/>
                <a:gd name="connsiteX5" fmla="*/ 6754 w 424628"/>
                <a:gd name="connsiteY5" fmla="*/ 0 h 303928"/>
                <a:gd name="connsiteX6" fmla="*/ 0 w 424628"/>
                <a:gd name="connsiteY6" fmla="*/ 6754 h 303928"/>
                <a:gd name="connsiteX7" fmla="*/ 0 w 424628"/>
                <a:gd name="connsiteY7" fmla="*/ 297175 h 303928"/>
                <a:gd name="connsiteX8" fmla="*/ 6754 w 424628"/>
                <a:gd name="connsiteY8" fmla="*/ 303929 h 303928"/>
                <a:gd name="connsiteX9" fmla="*/ 417875 w 424628"/>
                <a:gd name="connsiteY9" fmla="*/ 303929 h 303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24628" h="303928">
                  <a:moveTo>
                    <a:pt x="417875" y="303711"/>
                  </a:moveTo>
                  <a:cubicBezTo>
                    <a:pt x="421578" y="303711"/>
                    <a:pt x="424628" y="300660"/>
                    <a:pt x="424628" y="296957"/>
                  </a:cubicBezTo>
                  <a:cubicBezTo>
                    <a:pt x="424628" y="293253"/>
                    <a:pt x="421578" y="290203"/>
                    <a:pt x="417875" y="290203"/>
                  </a:cubicBezTo>
                  <a:lnTo>
                    <a:pt x="13508" y="290203"/>
                  </a:lnTo>
                  <a:lnTo>
                    <a:pt x="13508" y="6754"/>
                  </a:lnTo>
                  <a:cubicBezTo>
                    <a:pt x="13508" y="3050"/>
                    <a:pt x="10458" y="0"/>
                    <a:pt x="6754" y="0"/>
                  </a:cubicBezTo>
                  <a:cubicBezTo>
                    <a:pt x="3050" y="0"/>
                    <a:pt x="0" y="3050"/>
                    <a:pt x="0" y="6754"/>
                  </a:cubicBezTo>
                  <a:lnTo>
                    <a:pt x="0" y="297175"/>
                  </a:lnTo>
                  <a:cubicBezTo>
                    <a:pt x="0" y="300878"/>
                    <a:pt x="3050" y="303929"/>
                    <a:pt x="6754" y="303929"/>
                  </a:cubicBezTo>
                  <a:lnTo>
                    <a:pt x="417875" y="303929"/>
                  </a:ln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B21D88CB-E986-129A-B1BA-ABCA4DE73B7A}"/>
                </a:ext>
              </a:extLst>
            </p:cNvPr>
            <p:cNvSpPr/>
            <p:nvPr/>
          </p:nvSpPr>
          <p:spPr>
            <a:xfrm>
              <a:off x="6840676" y="2641586"/>
              <a:ext cx="357527" cy="161659"/>
            </a:xfrm>
            <a:custGeom>
              <a:avLst/>
              <a:gdLst>
                <a:gd name="connsiteX0" fmla="*/ 23533 w 357527"/>
                <a:gd name="connsiteY0" fmla="*/ 161659 h 161659"/>
                <a:gd name="connsiteX1" fmla="*/ 47063 w 357527"/>
                <a:gd name="connsiteY1" fmla="*/ 138130 h 161659"/>
                <a:gd name="connsiteX2" fmla="*/ 45756 w 357527"/>
                <a:gd name="connsiteY2" fmla="*/ 130286 h 161659"/>
                <a:gd name="connsiteX3" fmla="*/ 112642 w 357527"/>
                <a:gd name="connsiteY3" fmla="*/ 81483 h 161659"/>
                <a:gd name="connsiteX4" fmla="*/ 127022 w 357527"/>
                <a:gd name="connsiteY4" fmla="*/ 86276 h 161659"/>
                <a:gd name="connsiteX5" fmla="*/ 144233 w 357527"/>
                <a:gd name="connsiteY5" fmla="*/ 78869 h 161659"/>
                <a:gd name="connsiteX6" fmla="*/ 207415 w 357527"/>
                <a:gd name="connsiteY6" fmla="*/ 110460 h 161659"/>
                <a:gd name="connsiteX7" fmla="*/ 206980 w 357527"/>
                <a:gd name="connsiteY7" fmla="*/ 114600 h 161659"/>
                <a:gd name="connsiteX8" fmla="*/ 230510 w 357527"/>
                <a:gd name="connsiteY8" fmla="*/ 138130 h 161659"/>
                <a:gd name="connsiteX9" fmla="*/ 254039 w 357527"/>
                <a:gd name="connsiteY9" fmla="*/ 114600 h 161659"/>
                <a:gd name="connsiteX10" fmla="*/ 252079 w 357527"/>
                <a:gd name="connsiteY10" fmla="*/ 105013 h 161659"/>
                <a:gd name="connsiteX11" fmla="*/ 323322 w 357527"/>
                <a:gd name="connsiteY11" fmla="*/ 44446 h 161659"/>
                <a:gd name="connsiteX12" fmla="*/ 333998 w 357527"/>
                <a:gd name="connsiteY12" fmla="*/ 47060 h 161659"/>
                <a:gd name="connsiteX13" fmla="*/ 357527 w 357527"/>
                <a:gd name="connsiteY13" fmla="*/ 23530 h 161659"/>
                <a:gd name="connsiteX14" fmla="*/ 333998 w 357527"/>
                <a:gd name="connsiteY14" fmla="*/ 0 h 161659"/>
                <a:gd name="connsiteX15" fmla="*/ 310468 w 357527"/>
                <a:gd name="connsiteY15" fmla="*/ 23530 h 161659"/>
                <a:gd name="connsiteX16" fmla="*/ 313518 w 357527"/>
                <a:gd name="connsiteY16" fmla="*/ 35077 h 161659"/>
                <a:gd name="connsiteX17" fmla="*/ 243364 w 357527"/>
                <a:gd name="connsiteY17" fmla="*/ 94773 h 161659"/>
                <a:gd name="connsiteX18" fmla="*/ 230510 w 357527"/>
                <a:gd name="connsiteY18" fmla="*/ 90852 h 161659"/>
                <a:gd name="connsiteX19" fmla="*/ 213298 w 357527"/>
                <a:gd name="connsiteY19" fmla="*/ 98259 h 161659"/>
                <a:gd name="connsiteX20" fmla="*/ 150115 w 357527"/>
                <a:gd name="connsiteY20" fmla="*/ 66668 h 161659"/>
                <a:gd name="connsiteX21" fmla="*/ 150551 w 357527"/>
                <a:gd name="connsiteY21" fmla="*/ 62529 h 161659"/>
                <a:gd name="connsiteX22" fmla="*/ 127022 w 357527"/>
                <a:gd name="connsiteY22" fmla="*/ 38999 h 161659"/>
                <a:gd name="connsiteX23" fmla="*/ 103491 w 357527"/>
                <a:gd name="connsiteY23" fmla="*/ 62529 h 161659"/>
                <a:gd name="connsiteX24" fmla="*/ 104798 w 357527"/>
                <a:gd name="connsiteY24" fmla="*/ 70372 h 161659"/>
                <a:gd name="connsiteX25" fmla="*/ 37912 w 357527"/>
                <a:gd name="connsiteY25" fmla="*/ 119175 h 161659"/>
                <a:gd name="connsiteX26" fmla="*/ 23533 w 357527"/>
                <a:gd name="connsiteY26" fmla="*/ 114382 h 161659"/>
                <a:gd name="connsiteX27" fmla="*/ 3 w 357527"/>
                <a:gd name="connsiteY27" fmla="*/ 137912 h 161659"/>
                <a:gd name="connsiteX28" fmla="*/ 23533 w 357527"/>
                <a:gd name="connsiteY28" fmla="*/ 161659 h 161659"/>
                <a:gd name="connsiteX29" fmla="*/ 333998 w 357527"/>
                <a:gd name="connsiteY29" fmla="*/ 13072 h 161659"/>
                <a:gd name="connsiteX30" fmla="*/ 344238 w 357527"/>
                <a:gd name="connsiteY30" fmla="*/ 23312 h 161659"/>
                <a:gd name="connsiteX31" fmla="*/ 333998 w 357527"/>
                <a:gd name="connsiteY31" fmla="*/ 33552 h 161659"/>
                <a:gd name="connsiteX32" fmla="*/ 323758 w 357527"/>
                <a:gd name="connsiteY32" fmla="*/ 23312 h 161659"/>
                <a:gd name="connsiteX33" fmla="*/ 333998 w 357527"/>
                <a:gd name="connsiteY33" fmla="*/ 13072 h 161659"/>
                <a:gd name="connsiteX34" fmla="*/ 230510 w 357527"/>
                <a:gd name="connsiteY34" fmla="*/ 104360 h 161659"/>
                <a:gd name="connsiteX35" fmla="*/ 240750 w 357527"/>
                <a:gd name="connsiteY35" fmla="*/ 114600 h 161659"/>
                <a:gd name="connsiteX36" fmla="*/ 230510 w 357527"/>
                <a:gd name="connsiteY36" fmla="*/ 124839 h 161659"/>
                <a:gd name="connsiteX37" fmla="*/ 220269 w 357527"/>
                <a:gd name="connsiteY37" fmla="*/ 114600 h 161659"/>
                <a:gd name="connsiteX38" fmla="*/ 230510 w 357527"/>
                <a:gd name="connsiteY38" fmla="*/ 104360 h 161659"/>
                <a:gd name="connsiteX39" fmla="*/ 127022 w 357527"/>
                <a:gd name="connsiteY39" fmla="*/ 52289 h 161659"/>
                <a:gd name="connsiteX40" fmla="*/ 137261 w 357527"/>
                <a:gd name="connsiteY40" fmla="*/ 62529 h 161659"/>
                <a:gd name="connsiteX41" fmla="*/ 127022 w 357527"/>
                <a:gd name="connsiteY41" fmla="*/ 72769 h 161659"/>
                <a:gd name="connsiteX42" fmla="*/ 116781 w 357527"/>
                <a:gd name="connsiteY42" fmla="*/ 62529 h 161659"/>
                <a:gd name="connsiteX43" fmla="*/ 127022 w 357527"/>
                <a:gd name="connsiteY43" fmla="*/ 52289 h 161659"/>
                <a:gd name="connsiteX44" fmla="*/ 23533 w 357527"/>
                <a:gd name="connsiteY44" fmla="*/ 127890 h 161659"/>
                <a:gd name="connsiteX45" fmla="*/ 33773 w 357527"/>
                <a:gd name="connsiteY45" fmla="*/ 138130 h 161659"/>
                <a:gd name="connsiteX46" fmla="*/ 23533 w 357527"/>
                <a:gd name="connsiteY46" fmla="*/ 148369 h 161659"/>
                <a:gd name="connsiteX47" fmla="*/ 13293 w 357527"/>
                <a:gd name="connsiteY47" fmla="*/ 138130 h 161659"/>
                <a:gd name="connsiteX48" fmla="*/ 23533 w 357527"/>
                <a:gd name="connsiteY48" fmla="*/ 127890 h 161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57527" h="161659">
                  <a:moveTo>
                    <a:pt x="23533" y="161659"/>
                  </a:moveTo>
                  <a:cubicBezTo>
                    <a:pt x="36606" y="161659"/>
                    <a:pt x="47063" y="150984"/>
                    <a:pt x="47063" y="138130"/>
                  </a:cubicBezTo>
                  <a:cubicBezTo>
                    <a:pt x="47063" y="135297"/>
                    <a:pt x="46627" y="132683"/>
                    <a:pt x="45756" y="130286"/>
                  </a:cubicBezTo>
                  <a:lnTo>
                    <a:pt x="112642" y="81483"/>
                  </a:lnTo>
                  <a:cubicBezTo>
                    <a:pt x="116564" y="84533"/>
                    <a:pt x="121575" y="86276"/>
                    <a:pt x="127022" y="86276"/>
                  </a:cubicBezTo>
                  <a:cubicBezTo>
                    <a:pt x="133775" y="86276"/>
                    <a:pt x="139876" y="83444"/>
                    <a:pt x="144233" y="78869"/>
                  </a:cubicBezTo>
                  <a:lnTo>
                    <a:pt x="207415" y="110460"/>
                  </a:lnTo>
                  <a:cubicBezTo>
                    <a:pt x="207197" y="111767"/>
                    <a:pt x="206980" y="113075"/>
                    <a:pt x="206980" y="114600"/>
                  </a:cubicBezTo>
                  <a:cubicBezTo>
                    <a:pt x="206980" y="127672"/>
                    <a:pt x="217655" y="138130"/>
                    <a:pt x="230510" y="138130"/>
                  </a:cubicBezTo>
                  <a:cubicBezTo>
                    <a:pt x="243364" y="138130"/>
                    <a:pt x="254039" y="127454"/>
                    <a:pt x="254039" y="114600"/>
                  </a:cubicBezTo>
                  <a:cubicBezTo>
                    <a:pt x="254039" y="111114"/>
                    <a:pt x="253386" y="108063"/>
                    <a:pt x="252079" y="105013"/>
                  </a:cubicBezTo>
                  <a:lnTo>
                    <a:pt x="323322" y="44446"/>
                  </a:lnTo>
                  <a:cubicBezTo>
                    <a:pt x="326590" y="46188"/>
                    <a:pt x="330294" y="47060"/>
                    <a:pt x="333998" y="47060"/>
                  </a:cubicBezTo>
                  <a:cubicBezTo>
                    <a:pt x="347070" y="47060"/>
                    <a:pt x="357527" y="36384"/>
                    <a:pt x="357527" y="23530"/>
                  </a:cubicBezTo>
                  <a:cubicBezTo>
                    <a:pt x="357527" y="10458"/>
                    <a:pt x="346852" y="0"/>
                    <a:pt x="333998" y="0"/>
                  </a:cubicBezTo>
                  <a:cubicBezTo>
                    <a:pt x="320926" y="0"/>
                    <a:pt x="310468" y="10676"/>
                    <a:pt x="310468" y="23530"/>
                  </a:cubicBezTo>
                  <a:cubicBezTo>
                    <a:pt x="310468" y="27669"/>
                    <a:pt x="311557" y="31809"/>
                    <a:pt x="313518" y="35077"/>
                  </a:cubicBezTo>
                  <a:lnTo>
                    <a:pt x="243364" y="94773"/>
                  </a:lnTo>
                  <a:cubicBezTo>
                    <a:pt x="239660" y="92377"/>
                    <a:pt x="235303" y="90852"/>
                    <a:pt x="230510" y="90852"/>
                  </a:cubicBezTo>
                  <a:cubicBezTo>
                    <a:pt x="223756" y="90852"/>
                    <a:pt x="217655" y="93684"/>
                    <a:pt x="213298" y="98259"/>
                  </a:cubicBezTo>
                  <a:lnTo>
                    <a:pt x="150115" y="66668"/>
                  </a:lnTo>
                  <a:cubicBezTo>
                    <a:pt x="150334" y="65361"/>
                    <a:pt x="150551" y="64054"/>
                    <a:pt x="150551" y="62529"/>
                  </a:cubicBezTo>
                  <a:cubicBezTo>
                    <a:pt x="150551" y="49456"/>
                    <a:pt x="139876" y="38999"/>
                    <a:pt x="127022" y="38999"/>
                  </a:cubicBezTo>
                  <a:cubicBezTo>
                    <a:pt x="114167" y="38999"/>
                    <a:pt x="103491" y="49674"/>
                    <a:pt x="103491" y="62529"/>
                  </a:cubicBezTo>
                  <a:cubicBezTo>
                    <a:pt x="103491" y="65361"/>
                    <a:pt x="103927" y="67975"/>
                    <a:pt x="104798" y="70372"/>
                  </a:cubicBezTo>
                  <a:lnTo>
                    <a:pt x="37912" y="119175"/>
                  </a:lnTo>
                  <a:cubicBezTo>
                    <a:pt x="33991" y="116125"/>
                    <a:pt x="28980" y="114382"/>
                    <a:pt x="23533" y="114382"/>
                  </a:cubicBezTo>
                  <a:cubicBezTo>
                    <a:pt x="10461" y="114382"/>
                    <a:pt x="3" y="125057"/>
                    <a:pt x="3" y="137912"/>
                  </a:cubicBezTo>
                  <a:cubicBezTo>
                    <a:pt x="-215" y="151202"/>
                    <a:pt x="10461" y="161659"/>
                    <a:pt x="23533" y="161659"/>
                  </a:cubicBezTo>
                  <a:close/>
                  <a:moveTo>
                    <a:pt x="333998" y="13072"/>
                  </a:moveTo>
                  <a:cubicBezTo>
                    <a:pt x="339662" y="13072"/>
                    <a:pt x="344238" y="17647"/>
                    <a:pt x="344238" y="23312"/>
                  </a:cubicBezTo>
                  <a:cubicBezTo>
                    <a:pt x="344238" y="28977"/>
                    <a:pt x="339662" y="33552"/>
                    <a:pt x="333998" y="33552"/>
                  </a:cubicBezTo>
                  <a:cubicBezTo>
                    <a:pt x="328333" y="33552"/>
                    <a:pt x="323758" y="28977"/>
                    <a:pt x="323758" y="23312"/>
                  </a:cubicBezTo>
                  <a:cubicBezTo>
                    <a:pt x="323976" y="17647"/>
                    <a:pt x="328551" y="13072"/>
                    <a:pt x="333998" y="13072"/>
                  </a:cubicBezTo>
                  <a:close/>
                  <a:moveTo>
                    <a:pt x="230510" y="104360"/>
                  </a:moveTo>
                  <a:cubicBezTo>
                    <a:pt x="236174" y="104360"/>
                    <a:pt x="240750" y="108935"/>
                    <a:pt x="240750" y="114600"/>
                  </a:cubicBezTo>
                  <a:cubicBezTo>
                    <a:pt x="240750" y="120264"/>
                    <a:pt x="236174" y="124839"/>
                    <a:pt x="230510" y="124839"/>
                  </a:cubicBezTo>
                  <a:cubicBezTo>
                    <a:pt x="224845" y="124839"/>
                    <a:pt x="220269" y="120264"/>
                    <a:pt x="220269" y="114600"/>
                  </a:cubicBezTo>
                  <a:cubicBezTo>
                    <a:pt x="220488" y="108935"/>
                    <a:pt x="224845" y="104360"/>
                    <a:pt x="230510" y="104360"/>
                  </a:cubicBezTo>
                  <a:close/>
                  <a:moveTo>
                    <a:pt x="127022" y="52289"/>
                  </a:moveTo>
                  <a:cubicBezTo>
                    <a:pt x="132686" y="52289"/>
                    <a:pt x="137261" y="56864"/>
                    <a:pt x="137261" y="62529"/>
                  </a:cubicBezTo>
                  <a:cubicBezTo>
                    <a:pt x="137261" y="68193"/>
                    <a:pt x="132686" y="72769"/>
                    <a:pt x="127022" y="72769"/>
                  </a:cubicBezTo>
                  <a:cubicBezTo>
                    <a:pt x="121357" y="72769"/>
                    <a:pt x="116781" y="68193"/>
                    <a:pt x="116781" y="62529"/>
                  </a:cubicBezTo>
                  <a:cubicBezTo>
                    <a:pt x="116781" y="56864"/>
                    <a:pt x="121357" y="52289"/>
                    <a:pt x="127022" y="52289"/>
                  </a:cubicBezTo>
                  <a:close/>
                  <a:moveTo>
                    <a:pt x="23533" y="127890"/>
                  </a:moveTo>
                  <a:cubicBezTo>
                    <a:pt x="29198" y="127890"/>
                    <a:pt x="33773" y="132465"/>
                    <a:pt x="33773" y="138130"/>
                  </a:cubicBezTo>
                  <a:cubicBezTo>
                    <a:pt x="33773" y="143794"/>
                    <a:pt x="29198" y="148369"/>
                    <a:pt x="23533" y="148369"/>
                  </a:cubicBezTo>
                  <a:cubicBezTo>
                    <a:pt x="17869" y="148369"/>
                    <a:pt x="13293" y="143794"/>
                    <a:pt x="13293" y="138130"/>
                  </a:cubicBezTo>
                  <a:cubicBezTo>
                    <a:pt x="13293" y="132465"/>
                    <a:pt x="17869" y="127890"/>
                    <a:pt x="23533" y="127890"/>
                  </a:cubicBez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5F27C133-8EFA-7A6F-6BAE-BCF49268B702}"/>
                </a:ext>
              </a:extLst>
            </p:cNvPr>
            <p:cNvSpPr/>
            <p:nvPr/>
          </p:nvSpPr>
          <p:spPr>
            <a:xfrm>
              <a:off x="6857455" y="2809346"/>
              <a:ext cx="13507" cy="77561"/>
            </a:xfrm>
            <a:custGeom>
              <a:avLst/>
              <a:gdLst>
                <a:gd name="connsiteX0" fmla="*/ 0 w 13507"/>
                <a:gd name="connsiteY0" fmla="*/ 6754 h 77561"/>
                <a:gd name="connsiteX1" fmla="*/ 0 w 13507"/>
                <a:gd name="connsiteY1" fmla="*/ 70808 h 77561"/>
                <a:gd name="connsiteX2" fmla="*/ 6754 w 13507"/>
                <a:gd name="connsiteY2" fmla="*/ 77562 h 77561"/>
                <a:gd name="connsiteX3" fmla="*/ 13508 w 13507"/>
                <a:gd name="connsiteY3" fmla="*/ 70808 h 77561"/>
                <a:gd name="connsiteX4" fmla="*/ 13508 w 13507"/>
                <a:gd name="connsiteY4" fmla="*/ 6754 h 77561"/>
                <a:gd name="connsiteX5" fmla="*/ 6754 w 13507"/>
                <a:gd name="connsiteY5" fmla="*/ 0 h 77561"/>
                <a:gd name="connsiteX6" fmla="*/ 0 w 13507"/>
                <a:gd name="connsiteY6" fmla="*/ 6754 h 77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07" h="77561">
                  <a:moveTo>
                    <a:pt x="0" y="6754"/>
                  </a:moveTo>
                  <a:lnTo>
                    <a:pt x="0" y="70808"/>
                  </a:lnTo>
                  <a:cubicBezTo>
                    <a:pt x="0" y="74511"/>
                    <a:pt x="3050" y="77562"/>
                    <a:pt x="6754" y="77562"/>
                  </a:cubicBezTo>
                  <a:cubicBezTo>
                    <a:pt x="10458" y="77562"/>
                    <a:pt x="13508" y="74511"/>
                    <a:pt x="13508" y="70808"/>
                  </a:cubicBezTo>
                  <a:lnTo>
                    <a:pt x="13508" y="6754"/>
                  </a:lnTo>
                  <a:cubicBezTo>
                    <a:pt x="13508" y="3050"/>
                    <a:pt x="10458" y="0"/>
                    <a:pt x="6754" y="0"/>
                  </a:cubicBezTo>
                  <a:cubicBezTo>
                    <a:pt x="3050" y="0"/>
                    <a:pt x="0" y="3050"/>
                    <a:pt x="0" y="6754"/>
                  </a:cubicBez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89F3C3D7-6EA1-3F0E-AAAC-DAD54C7FDF8F}"/>
                </a:ext>
              </a:extLst>
            </p:cNvPr>
            <p:cNvSpPr/>
            <p:nvPr/>
          </p:nvSpPr>
          <p:spPr>
            <a:xfrm>
              <a:off x="6960725" y="2738321"/>
              <a:ext cx="13508" cy="148804"/>
            </a:xfrm>
            <a:custGeom>
              <a:avLst/>
              <a:gdLst>
                <a:gd name="connsiteX0" fmla="*/ 0 w 13508"/>
                <a:gd name="connsiteY0" fmla="*/ 6754 h 148804"/>
                <a:gd name="connsiteX1" fmla="*/ 0 w 13508"/>
                <a:gd name="connsiteY1" fmla="*/ 142051 h 148804"/>
                <a:gd name="connsiteX2" fmla="*/ 6754 w 13508"/>
                <a:gd name="connsiteY2" fmla="*/ 148805 h 148804"/>
                <a:gd name="connsiteX3" fmla="*/ 13508 w 13508"/>
                <a:gd name="connsiteY3" fmla="*/ 142051 h 148804"/>
                <a:gd name="connsiteX4" fmla="*/ 13508 w 13508"/>
                <a:gd name="connsiteY4" fmla="*/ 6754 h 148804"/>
                <a:gd name="connsiteX5" fmla="*/ 6754 w 13508"/>
                <a:gd name="connsiteY5" fmla="*/ 0 h 148804"/>
                <a:gd name="connsiteX6" fmla="*/ 0 w 13508"/>
                <a:gd name="connsiteY6" fmla="*/ 6754 h 148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08" h="148804">
                  <a:moveTo>
                    <a:pt x="0" y="6754"/>
                  </a:moveTo>
                  <a:lnTo>
                    <a:pt x="0" y="142051"/>
                  </a:lnTo>
                  <a:cubicBezTo>
                    <a:pt x="0" y="145755"/>
                    <a:pt x="3050" y="148805"/>
                    <a:pt x="6754" y="148805"/>
                  </a:cubicBezTo>
                  <a:cubicBezTo>
                    <a:pt x="10458" y="148805"/>
                    <a:pt x="13508" y="145755"/>
                    <a:pt x="13508" y="142051"/>
                  </a:cubicBezTo>
                  <a:lnTo>
                    <a:pt x="13508" y="6754"/>
                  </a:lnTo>
                  <a:cubicBezTo>
                    <a:pt x="13508" y="3050"/>
                    <a:pt x="10458" y="0"/>
                    <a:pt x="6754" y="0"/>
                  </a:cubicBezTo>
                  <a:cubicBezTo>
                    <a:pt x="3050" y="0"/>
                    <a:pt x="0" y="3050"/>
                    <a:pt x="0" y="6754"/>
                  </a:cubicBez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7D73741A-9B97-6445-2D2F-93E878CDCC01}"/>
                </a:ext>
              </a:extLst>
            </p:cNvPr>
            <p:cNvSpPr/>
            <p:nvPr/>
          </p:nvSpPr>
          <p:spPr>
            <a:xfrm>
              <a:off x="7064213" y="2789738"/>
              <a:ext cx="13508" cy="97169"/>
            </a:xfrm>
            <a:custGeom>
              <a:avLst/>
              <a:gdLst>
                <a:gd name="connsiteX0" fmla="*/ 0 w 13508"/>
                <a:gd name="connsiteY0" fmla="*/ 6754 h 97169"/>
                <a:gd name="connsiteX1" fmla="*/ 0 w 13508"/>
                <a:gd name="connsiteY1" fmla="*/ 90416 h 97169"/>
                <a:gd name="connsiteX2" fmla="*/ 6754 w 13508"/>
                <a:gd name="connsiteY2" fmla="*/ 97170 h 97169"/>
                <a:gd name="connsiteX3" fmla="*/ 13508 w 13508"/>
                <a:gd name="connsiteY3" fmla="*/ 90416 h 97169"/>
                <a:gd name="connsiteX4" fmla="*/ 13508 w 13508"/>
                <a:gd name="connsiteY4" fmla="*/ 6754 h 97169"/>
                <a:gd name="connsiteX5" fmla="*/ 6754 w 13508"/>
                <a:gd name="connsiteY5" fmla="*/ 0 h 97169"/>
                <a:gd name="connsiteX6" fmla="*/ 0 w 13508"/>
                <a:gd name="connsiteY6" fmla="*/ 6754 h 97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08" h="97169">
                  <a:moveTo>
                    <a:pt x="0" y="6754"/>
                  </a:moveTo>
                  <a:lnTo>
                    <a:pt x="0" y="90416"/>
                  </a:lnTo>
                  <a:cubicBezTo>
                    <a:pt x="0" y="94120"/>
                    <a:pt x="3050" y="97170"/>
                    <a:pt x="6754" y="97170"/>
                  </a:cubicBezTo>
                  <a:cubicBezTo>
                    <a:pt x="10458" y="97170"/>
                    <a:pt x="13508" y="94120"/>
                    <a:pt x="13508" y="90416"/>
                  </a:cubicBezTo>
                  <a:lnTo>
                    <a:pt x="13508" y="6754"/>
                  </a:lnTo>
                  <a:cubicBezTo>
                    <a:pt x="13508" y="3050"/>
                    <a:pt x="10458" y="0"/>
                    <a:pt x="6754" y="0"/>
                  </a:cubicBezTo>
                  <a:cubicBezTo>
                    <a:pt x="3050" y="0"/>
                    <a:pt x="0" y="3050"/>
                    <a:pt x="0" y="6754"/>
                  </a:cubicBez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6298091F-507F-27DA-E53F-B8FFFF05FC6C}"/>
                </a:ext>
              </a:extLst>
            </p:cNvPr>
            <p:cNvSpPr/>
            <p:nvPr/>
          </p:nvSpPr>
          <p:spPr>
            <a:xfrm>
              <a:off x="7167701" y="2701065"/>
              <a:ext cx="13508" cy="185843"/>
            </a:xfrm>
            <a:custGeom>
              <a:avLst/>
              <a:gdLst>
                <a:gd name="connsiteX0" fmla="*/ 0 w 13508"/>
                <a:gd name="connsiteY0" fmla="*/ 6754 h 185843"/>
                <a:gd name="connsiteX1" fmla="*/ 0 w 13508"/>
                <a:gd name="connsiteY1" fmla="*/ 179089 h 185843"/>
                <a:gd name="connsiteX2" fmla="*/ 6754 w 13508"/>
                <a:gd name="connsiteY2" fmla="*/ 185843 h 185843"/>
                <a:gd name="connsiteX3" fmla="*/ 13508 w 13508"/>
                <a:gd name="connsiteY3" fmla="*/ 179089 h 185843"/>
                <a:gd name="connsiteX4" fmla="*/ 13508 w 13508"/>
                <a:gd name="connsiteY4" fmla="*/ 6754 h 185843"/>
                <a:gd name="connsiteX5" fmla="*/ 6754 w 13508"/>
                <a:gd name="connsiteY5" fmla="*/ 0 h 185843"/>
                <a:gd name="connsiteX6" fmla="*/ 0 w 13508"/>
                <a:gd name="connsiteY6" fmla="*/ 6754 h 185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08" h="185843">
                  <a:moveTo>
                    <a:pt x="0" y="6754"/>
                  </a:moveTo>
                  <a:lnTo>
                    <a:pt x="0" y="179089"/>
                  </a:lnTo>
                  <a:cubicBezTo>
                    <a:pt x="0" y="182793"/>
                    <a:pt x="3050" y="185843"/>
                    <a:pt x="6754" y="185843"/>
                  </a:cubicBezTo>
                  <a:cubicBezTo>
                    <a:pt x="10458" y="185843"/>
                    <a:pt x="13508" y="182793"/>
                    <a:pt x="13508" y="179089"/>
                  </a:cubicBezTo>
                  <a:lnTo>
                    <a:pt x="13508" y="6754"/>
                  </a:lnTo>
                  <a:cubicBezTo>
                    <a:pt x="13508" y="3050"/>
                    <a:pt x="10458" y="0"/>
                    <a:pt x="6754" y="0"/>
                  </a:cubicBezTo>
                  <a:cubicBezTo>
                    <a:pt x="3050" y="0"/>
                    <a:pt x="0" y="3050"/>
                    <a:pt x="0" y="6754"/>
                  </a:cubicBez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60BA222D-3159-8790-768C-9386D7255666}"/>
                </a:ext>
              </a:extLst>
            </p:cNvPr>
            <p:cNvSpPr/>
            <p:nvPr/>
          </p:nvSpPr>
          <p:spPr>
            <a:xfrm>
              <a:off x="7133278" y="2730477"/>
              <a:ext cx="13507" cy="156430"/>
            </a:xfrm>
            <a:custGeom>
              <a:avLst/>
              <a:gdLst>
                <a:gd name="connsiteX0" fmla="*/ 0 w 13507"/>
                <a:gd name="connsiteY0" fmla="*/ 6754 h 156430"/>
                <a:gd name="connsiteX1" fmla="*/ 0 w 13507"/>
                <a:gd name="connsiteY1" fmla="*/ 149677 h 156430"/>
                <a:gd name="connsiteX2" fmla="*/ 6754 w 13507"/>
                <a:gd name="connsiteY2" fmla="*/ 156431 h 156430"/>
                <a:gd name="connsiteX3" fmla="*/ 13508 w 13507"/>
                <a:gd name="connsiteY3" fmla="*/ 149677 h 156430"/>
                <a:gd name="connsiteX4" fmla="*/ 13508 w 13507"/>
                <a:gd name="connsiteY4" fmla="*/ 6754 h 156430"/>
                <a:gd name="connsiteX5" fmla="*/ 6754 w 13507"/>
                <a:gd name="connsiteY5" fmla="*/ 0 h 156430"/>
                <a:gd name="connsiteX6" fmla="*/ 0 w 13507"/>
                <a:gd name="connsiteY6" fmla="*/ 6754 h 156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07" h="156430">
                  <a:moveTo>
                    <a:pt x="0" y="6754"/>
                  </a:moveTo>
                  <a:lnTo>
                    <a:pt x="0" y="149677"/>
                  </a:lnTo>
                  <a:cubicBezTo>
                    <a:pt x="0" y="153380"/>
                    <a:pt x="3050" y="156431"/>
                    <a:pt x="6754" y="156431"/>
                  </a:cubicBezTo>
                  <a:cubicBezTo>
                    <a:pt x="10457" y="156431"/>
                    <a:pt x="13508" y="153380"/>
                    <a:pt x="13508" y="149677"/>
                  </a:cubicBezTo>
                  <a:lnTo>
                    <a:pt x="13508" y="6754"/>
                  </a:lnTo>
                  <a:cubicBezTo>
                    <a:pt x="13508" y="3050"/>
                    <a:pt x="10457" y="0"/>
                    <a:pt x="6754" y="0"/>
                  </a:cubicBezTo>
                  <a:cubicBezTo>
                    <a:pt x="3050" y="0"/>
                    <a:pt x="0" y="3050"/>
                    <a:pt x="0" y="6754"/>
                  </a:cubicBez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491E1A38-7EBD-2DB6-38F8-54054BA83EE8}"/>
                </a:ext>
              </a:extLst>
            </p:cNvPr>
            <p:cNvSpPr/>
            <p:nvPr/>
          </p:nvSpPr>
          <p:spPr>
            <a:xfrm>
              <a:off x="7098637" y="2772962"/>
              <a:ext cx="13507" cy="114163"/>
            </a:xfrm>
            <a:custGeom>
              <a:avLst/>
              <a:gdLst>
                <a:gd name="connsiteX0" fmla="*/ 0 w 13507"/>
                <a:gd name="connsiteY0" fmla="*/ 6754 h 114163"/>
                <a:gd name="connsiteX1" fmla="*/ 0 w 13507"/>
                <a:gd name="connsiteY1" fmla="*/ 107410 h 114163"/>
                <a:gd name="connsiteX2" fmla="*/ 6754 w 13507"/>
                <a:gd name="connsiteY2" fmla="*/ 114164 h 114163"/>
                <a:gd name="connsiteX3" fmla="*/ 13508 w 13507"/>
                <a:gd name="connsiteY3" fmla="*/ 107410 h 114163"/>
                <a:gd name="connsiteX4" fmla="*/ 13508 w 13507"/>
                <a:gd name="connsiteY4" fmla="*/ 6754 h 114163"/>
                <a:gd name="connsiteX5" fmla="*/ 6754 w 13507"/>
                <a:gd name="connsiteY5" fmla="*/ 0 h 114163"/>
                <a:gd name="connsiteX6" fmla="*/ 0 w 13507"/>
                <a:gd name="connsiteY6" fmla="*/ 6754 h 114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07" h="114163">
                  <a:moveTo>
                    <a:pt x="0" y="6754"/>
                  </a:moveTo>
                  <a:lnTo>
                    <a:pt x="0" y="107410"/>
                  </a:lnTo>
                  <a:cubicBezTo>
                    <a:pt x="0" y="111114"/>
                    <a:pt x="3050" y="114164"/>
                    <a:pt x="6754" y="114164"/>
                  </a:cubicBezTo>
                  <a:cubicBezTo>
                    <a:pt x="10458" y="114164"/>
                    <a:pt x="13508" y="111114"/>
                    <a:pt x="13508" y="107410"/>
                  </a:cubicBezTo>
                  <a:lnTo>
                    <a:pt x="13508" y="6754"/>
                  </a:lnTo>
                  <a:cubicBezTo>
                    <a:pt x="13508" y="3050"/>
                    <a:pt x="10458" y="0"/>
                    <a:pt x="6754" y="0"/>
                  </a:cubicBezTo>
                  <a:cubicBezTo>
                    <a:pt x="3050" y="0"/>
                    <a:pt x="0" y="3050"/>
                    <a:pt x="0" y="6754"/>
                  </a:cubicBez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C37A1717-4913-24E7-C8C5-3DAD21E3531F}"/>
                </a:ext>
              </a:extLst>
            </p:cNvPr>
            <p:cNvSpPr/>
            <p:nvPr/>
          </p:nvSpPr>
          <p:spPr>
            <a:xfrm>
              <a:off x="7029790" y="2772962"/>
              <a:ext cx="13507" cy="114163"/>
            </a:xfrm>
            <a:custGeom>
              <a:avLst/>
              <a:gdLst>
                <a:gd name="connsiteX0" fmla="*/ 0 w 13507"/>
                <a:gd name="connsiteY0" fmla="*/ 6754 h 114163"/>
                <a:gd name="connsiteX1" fmla="*/ 0 w 13507"/>
                <a:gd name="connsiteY1" fmla="*/ 107410 h 114163"/>
                <a:gd name="connsiteX2" fmla="*/ 6754 w 13507"/>
                <a:gd name="connsiteY2" fmla="*/ 114164 h 114163"/>
                <a:gd name="connsiteX3" fmla="*/ 13508 w 13507"/>
                <a:gd name="connsiteY3" fmla="*/ 107410 h 114163"/>
                <a:gd name="connsiteX4" fmla="*/ 13508 w 13507"/>
                <a:gd name="connsiteY4" fmla="*/ 6754 h 114163"/>
                <a:gd name="connsiteX5" fmla="*/ 6754 w 13507"/>
                <a:gd name="connsiteY5" fmla="*/ 0 h 114163"/>
                <a:gd name="connsiteX6" fmla="*/ 0 w 13507"/>
                <a:gd name="connsiteY6" fmla="*/ 6754 h 1141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07" h="114163">
                  <a:moveTo>
                    <a:pt x="0" y="6754"/>
                  </a:moveTo>
                  <a:lnTo>
                    <a:pt x="0" y="107410"/>
                  </a:lnTo>
                  <a:cubicBezTo>
                    <a:pt x="0" y="111114"/>
                    <a:pt x="3050" y="114164"/>
                    <a:pt x="6754" y="114164"/>
                  </a:cubicBezTo>
                  <a:cubicBezTo>
                    <a:pt x="10457" y="114164"/>
                    <a:pt x="13508" y="111114"/>
                    <a:pt x="13508" y="107410"/>
                  </a:cubicBezTo>
                  <a:lnTo>
                    <a:pt x="13508" y="6754"/>
                  </a:lnTo>
                  <a:cubicBezTo>
                    <a:pt x="13508" y="3050"/>
                    <a:pt x="10457" y="0"/>
                    <a:pt x="6754" y="0"/>
                  </a:cubicBezTo>
                  <a:cubicBezTo>
                    <a:pt x="3050" y="0"/>
                    <a:pt x="0" y="3050"/>
                    <a:pt x="0" y="6754"/>
                  </a:cubicBez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50FEE628-A03B-4DC0-D9F1-DCAB0DE62A86}"/>
                </a:ext>
              </a:extLst>
            </p:cNvPr>
            <p:cNvSpPr/>
            <p:nvPr/>
          </p:nvSpPr>
          <p:spPr>
            <a:xfrm>
              <a:off x="6995367" y="2749214"/>
              <a:ext cx="13507" cy="137693"/>
            </a:xfrm>
            <a:custGeom>
              <a:avLst/>
              <a:gdLst>
                <a:gd name="connsiteX0" fmla="*/ 0 w 13507"/>
                <a:gd name="connsiteY0" fmla="*/ 6754 h 137693"/>
                <a:gd name="connsiteX1" fmla="*/ 0 w 13507"/>
                <a:gd name="connsiteY1" fmla="*/ 130940 h 137693"/>
                <a:gd name="connsiteX2" fmla="*/ 6754 w 13507"/>
                <a:gd name="connsiteY2" fmla="*/ 137694 h 137693"/>
                <a:gd name="connsiteX3" fmla="*/ 13508 w 13507"/>
                <a:gd name="connsiteY3" fmla="*/ 130940 h 137693"/>
                <a:gd name="connsiteX4" fmla="*/ 13508 w 13507"/>
                <a:gd name="connsiteY4" fmla="*/ 6754 h 137693"/>
                <a:gd name="connsiteX5" fmla="*/ 6754 w 13507"/>
                <a:gd name="connsiteY5" fmla="*/ 0 h 137693"/>
                <a:gd name="connsiteX6" fmla="*/ 0 w 13507"/>
                <a:gd name="connsiteY6" fmla="*/ 6754 h 137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07" h="137693">
                  <a:moveTo>
                    <a:pt x="0" y="6754"/>
                  </a:moveTo>
                  <a:lnTo>
                    <a:pt x="0" y="130940"/>
                  </a:lnTo>
                  <a:cubicBezTo>
                    <a:pt x="0" y="134643"/>
                    <a:pt x="3050" y="137694"/>
                    <a:pt x="6754" y="137694"/>
                  </a:cubicBezTo>
                  <a:cubicBezTo>
                    <a:pt x="10458" y="137694"/>
                    <a:pt x="13508" y="134643"/>
                    <a:pt x="13508" y="130940"/>
                  </a:cubicBezTo>
                  <a:lnTo>
                    <a:pt x="13508" y="6754"/>
                  </a:lnTo>
                  <a:cubicBezTo>
                    <a:pt x="13508" y="3050"/>
                    <a:pt x="10458" y="0"/>
                    <a:pt x="6754" y="0"/>
                  </a:cubicBezTo>
                  <a:cubicBezTo>
                    <a:pt x="3050" y="0"/>
                    <a:pt x="0" y="3050"/>
                    <a:pt x="0" y="6754"/>
                  </a:cubicBez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58D6C454-ED90-9072-D600-B82AF3DA38E3}"/>
                </a:ext>
              </a:extLst>
            </p:cNvPr>
            <p:cNvSpPr/>
            <p:nvPr/>
          </p:nvSpPr>
          <p:spPr>
            <a:xfrm>
              <a:off x="6926302" y="2758582"/>
              <a:ext cx="13507" cy="128543"/>
            </a:xfrm>
            <a:custGeom>
              <a:avLst/>
              <a:gdLst>
                <a:gd name="connsiteX0" fmla="*/ 0 w 13507"/>
                <a:gd name="connsiteY0" fmla="*/ 6754 h 128543"/>
                <a:gd name="connsiteX1" fmla="*/ 0 w 13507"/>
                <a:gd name="connsiteY1" fmla="*/ 121789 h 128543"/>
                <a:gd name="connsiteX2" fmla="*/ 6754 w 13507"/>
                <a:gd name="connsiteY2" fmla="*/ 128543 h 128543"/>
                <a:gd name="connsiteX3" fmla="*/ 13508 w 13507"/>
                <a:gd name="connsiteY3" fmla="*/ 121789 h 128543"/>
                <a:gd name="connsiteX4" fmla="*/ 13508 w 13507"/>
                <a:gd name="connsiteY4" fmla="*/ 6754 h 128543"/>
                <a:gd name="connsiteX5" fmla="*/ 6754 w 13507"/>
                <a:gd name="connsiteY5" fmla="*/ 0 h 128543"/>
                <a:gd name="connsiteX6" fmla="*/ 0 w 13507"/>
                <a:gd name="connsiteY6" fmla="*/ 6754 h 128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07" h="128543">
                  <a:moveTo>
                    <a:pt x="0" y="6754"/>
                  </a:moveTo>
                  <a:lnTo>
                    <a:pt x="0" y="121789"/>
                  </a:lnTo>
                  <a:cubicBezTo>
                    <a:pt x="0" y="125493"/>
                    <a:pt x="3050" y="128543"/>
                    <a:pt x="6754" y="128543"/>
                  </a:cubicBezTo>
                  <a:cubicBezTo>
                    <a:pt x="10457" y="128543"/>
                    <a:pt x="13508" y="125493"/>
                    <a:pt x="13508" y="121789"/>
                  </a:cubicBezTo>
                  <a:lnTo>
                    <a:pt x="13508" y="6754"/>
                  </a:lnTo>
                  <a:cubicBezTo>
                    <a:pt x="13508" y="3050"/>
                    <a:pt x="10457" y="0"/>
                    <a:pt x="6754" y="0"/>
                  </a:cubicBezTo>
                  <a:cubicBezTo>
                    <a:pt x="3050" y="0"/>
                    <a:pt x="0" y="3050"/>
                    <a:pt x="0" y="6754"/>
                  </a:cubicBez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388D4308-1507-B7C4-E42F-03871AB1609D}"/>
                </a:ext>
              </a:extLst>
            </p:cNvPr>
            <p:cNvSpPr/>
            <p:nvPr/>
          </p:nvSpPr>
          <p:spPr>
            <a:xfrm>
              <a:off x="6891878" y="2798017"/>
              <a:ext cx="13507" cy="89108"/>
            </a:xfrm>
            <a:custGeom>
              <a:avLst/>
              <a:gdLst>
                <a:gd name="connsiteX0" fmla="*/ 0 w 13507"/>
                <a:gd name="connsiteY0" fmla="*/ 6754 h 89108"/>
                <a:gd name="connsiteX1" fmla="*/ 0 w 13507"/>
                <a:gd name="connsiteY1" fmla="*/ 82355 h 89108"/>
                <a:gd name="connsiteX2" fmla="*/ 6754 w 13507"/>
                <a:gd name="connsiteY2" fmla="*/ 89109 h 89108"/>
                <a:gd name="connsiteX3" fmla="*/ 13508 w 13507"/>
                <a:gd name="connsiteY3" fmla="*/ 82355 h 89108"/>
                <a:gd name="connsiteX4" fmla="*/ 13508 w 13507"/>
                <a:gd name="connsiteY4" fmla="*/ 6754 h 89108"/>
                <a:gd name="connsiteX5" fmla="*/ 6754 w 13507"/>
                <a:gd name="connsiteY5" fmla="*/ 0 h 89108"/>
                <a:gd name="connsiteX6" fmla="*/ 0 w 13507"/>
                <a:gd name="connsiteY6" fmla="*/ 6754 h 89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507" h="89108">
                  <a:moveTo>
                    <a:pt x="0" y="6754"/>
                  </a:moveTo>
                  <a:lnTo>
                    <a:pt x="0" y="82355"/>
                  </a:lnTo>
                  <a:cubicBezTo>
                    <a:pt x="0" y="86059"/>
                    <a:pt x="3050" y="89109"/>
                    <a:pt x="6754" y="89109"/>
                  </a:cubicBezTo>
                  <a:cubicBezTo>
                    <a:pt x="10458" y="89109"/>
                    <a:pt x="13508" y="86059"/>
                    <a:pt x="13508" y="82355"/>
                  </a:cubicBezTo>
                  <a:lnTo>
                    <a:pt x="13508" y="6754"/>
                  </a:lnTo>
                  <a:cubicBezTo>
                    <a:pt x="13508" y="3050"/>
                    <a:pt x="10458" y="0"/>
                    <a:pt x="6754" y="0"/>
                  </a:cubicBezTo>
                  <a:cubicBezTo>
                    <a:pt x="3050" y="0"/>
                    <a:pt x="0" y="3050"/>
                    <a:pt x="0" y="6754"/>
                  </a:cubicBez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277E9696-AC64-3039-E249-CE1B38129F29}"/>
                </a:ext>
              </a:extLst>
            </p:cNvPr>
            <p:cNvSpPr/>
            <p:nvPr/>
          </p:nvSpPr>
          <p:spPr>
            <a:xfrm>
              <a:off x="6808216" y="2947694"/>
              <a:ext cx="37037" cy="37037"/>
            </a:xfrm>
            <a:custGeom>
              <a:avLst/>
              <a:gdLst>
                <a:gd name="connsiteX0" fmla="*/ 18519 w 37037"/>
                <a:gd name="connsiteY0" fmla="*/ 0 h 37037"/>
                <a:gd name="connsiteX1" fmla="*/ 0 w 37037"/>
                <a:gd name="connsiteY1" fmla="*/ 18519 h 37037"/>
                <a:gd name="connsiteX2" fmla="*/ 18519 w 37037"/>
                <a:gd name="connsiteY2" fmla="*/ 37038 h 37037"/>
                <a:gd name="connsiteX3" fmla="*/ 37038 w 37037"/>
                <a:gd name="connsiteY3" fmla="*/ 18519 h 37037"/>
                <a:gd name="connsiteX4" fmla="*/ 18519 w 37037"/>
                <a:gd name="connsiteY4" fmla="*/ 0 h 37037"/>
                <a:gd name="connsiteX5" fmla="*/ 18519 w 37037"/>
                <a:gd name="connsiteY5" fmla="*/ 23748 h 37037"/>
                <a:gd name="connsiteX6" fmla="*/ 13508 w 37037"/>
                <a:gd name="connsiteY6" fmla="*/ 18737 h 37037"/>
                <a:gd name="connsiteX7" fmla="*/ 18519 w 37037"/>
                <a:gd name="connsiteY7" fmla="*/ 13726 h 37037"/>
                <a:gd name="connsiteX8" fmla="*/ 23530 w 37037"/>
                <a:gd name="connsiteY8" fmla="*/ 18737 h 37037"/>
                <a:gd name="connsiteX9" fmla="*/ 18519 w 37037"/>
                <a:gd name="connsiteY9" fmla="*/ 23748 h 37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037" h="37037">
                  <a:moveTo>
                    <a:pt x="18519" y="0"/>
                  </a:moveTo>
                  <a:cubicBezTo>
                    <a:pt x="8279" y="0"/>
                    <a:pt x="0" y="8279"/>
                    <a:pt x="0" y="18519"/>
                  </a:cubicBezTo>
                  <a:cubicBezTo>
                    <a:pt x="0" y="28759"/>
                    <a:pt x="8279" y="37038"/>
                    <a:pt x="18519" y="37038"/>
                  </a:cubicBezTo>
                  <a:cubicBezTo>
                    <a:pt x="28759" y="37038"/>
                    <a:pt x="37038" y="28759"/>
                    <a:pt x="37038" y="18519"/>
                  </a:cubicBezTo>
                  <a:cubicBezTo>
                    <a:pt x="37038" y="8497"/>
                    <a:pt x="28759" y="0"/>
                    <a:pt x="18519" y="0"/>
                  </a:cubicBezTo>
                  <a:close/>
                  <a:moveTo>
                    <a:pt x="18519" y="23748"/>
                  </a:moveTo>
                  <a:cubicBezTo>
                    <a:pt x="15687" y="23748"/>
                    <a:pt x="13508" y="21351"/>
                    <a:pt x="13508" y="18737"/>
                  </a:cubicBezTo>
                  <a:cubicBezTo>
                    <a:pt x="13508" y="16122"/>
                    <a:pt x="15905" y="13726"/>
                    <a:pt x="18519" y="13726"/>
                  </a:cubicBezTo>
                  <a:cubicBezTo>
                    <a:pt x="21134" y="13726"/>
                    <a:pt x="23530" y="16122"/>
                    <a:pt x="23530" y="18737"/>
                  </a:cubicBezTo>
                  <a:cubicBezTo>
                    <a:pt x="23530" y="21351"/>
                    <a:pt x="21351" y="23748"/>
                    <a:pt x="18519" y="23748"/>
                  </a:cubicBez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4EEEEB78-4BF2-14B9-BF31-C606B9292DA5}"/>
                </a:ext>
              </a:extLst>
            </p:cNvPr>
            <p:cNvSpPr/>
            <p:nvPr/>
          </p:nvSpPr>
          <p:spPr>
            <a:xfrm>
              <a:off x="6854405" y="2947694"/>
              <a:ext cx="68629" cy="13507"/>
            </a:xfrm>
            <a:custGeom>
              <a:avLst/>
              <a:gdLst>
                <a:gd name="connsiteX0" fmla="*/ 61875 w 68629"/>
                <a:gd name="connsiteY0" fmla="*/ 0 h 13507"/>
                <a:gd name="connsiteX1" fmla="*/ 6754 w 68629"/>
                <a:gd name="connsiteY1" fmla="*/ 0 h 13507"/>
                <a:gd name="connsiteX2" fmla="*/ 0 w 68629"/>
                <a:gd name="connsiteY2" fmla="*/ 6754 h 13507"/>
                <a:gd name="connsiteX3" fmla="*/ 6754 w 68629"/>
                <a:gd name="connsiteY3" fmla="*/ 13508 h 13507"/>
                <a:gd name="connsiteX4" fmla="*/ 61875 w 68629"/>
                <a:gd name="connsiteY4" fmla="*/ 13508 h 13507"/>
                <a:gd name="connsiteX5" fmla="*/ 68629 w 68629"/>
                <a:gd name="connsiteY5" fmla="*/ 6754 h 13507"/>
                <a:gd name="connsiteX6" fmla="*/ 61875 w 68629"/>
                <a:gd name="connsiteY6" fmla="*/ 0 h 1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29" h="13507">
                  <a:moveTo>
                    <a:pt x="61875" y="0"/>
                  </a:moveTo>
                  <a:lnTo>
                    <a:pt x="6754" y="0"/>
                  </a:lnTo>
                  <a:cubicBezTo>
                    <a:pt x="3050" y="0"/>
                    <a:pt x="0" y="3050"/>
                    <a:pt x="0" y="6754"/>
                  </a:cubicBezTo>
                  <a:cubicBezTo>
                    <a:pt x="0" y="10458"/>
                    <a:pt x="3050" y="13508"/>
                    <a:pt x="6754" y="13508"/>
                  </a:cubicBezTo>
                  <a:lnTo>
                    <a:pt x="61875" y="13508"/>
                  </a:lnTo>
                  <a:cubicBezTo>
                    <a:pt x="65579" y="13508"/>
                    <a:pt x="68629" y="10458"/>
                    <a:pt x="68629" y="6754"/>
                  </a:cubicBezTo>
                  <a:cubicBezTo>
                    <a:pt x="68629" y="3050"/>
                    <a:pt x="65797" y="0"/>
                    <a:pt x="6187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1E39362D-8BF9-AA17-1F25-02AFACAFD839}"/>
                </a:ext>
              </a:extLst>
            </p:cNvPr>
            <p:cNvSpPr/>
            <p:nvPr/>
          </p:nvSpPr>
          <p:spPr>
            <a:xfrm>
              <a:off x="6962686" y="2947694"/>
              <a:ext cx="37041" cy="37037"/>
            </a:xfrm>
            <a:custGeom>
              <a:avLst/>
              <a:gdLst>
                <a:gd name="connsiteX0" fmla="*/ 18519 w 37041"/>
                <a:gd name="connsiteY0" fmla="*/ 0 h 37037"/>
                <a:gd name="connsiteX1" fmla="*/ 0 w 37041"/>
                <a:gd name="connsiteY1" fmla="*/ 18519 h 37037"/>
                <a:gd name="connsiteX2" fmla="*/ 18519 w 37041"/>
                <a:gd name="connsiteY2" fmla="*/ 37038 h 37037"/>
                <a:gd name="connsiteX3" fmla="*/ 37038 w 37041"/>
                <a:gd name="connsiteY3" fmla="*/ 18519 h 37037"/>
                <a:gd name="connsiteX4" fmla="*/ 18519 w 37041"/>
                <a:gd name="connsiteY4" fmla="*/ 0 h 37037"/>
                <a:gd name="connsiteX5" fmla="*/ 18519 w 37041"/>
                <a:gd name="connsiteY5" fmla="*/ 23748 h 37037"/>
                <a:gd name="connsiteX6" fmla="*/ 13508 w 37041"/>
                <a:gd name="connsiteY6" fmla="*/ 18737 h 37037"/>
                <a:gd name="connsiteX7" fmla="*/ 18519 w 37041"/>
                <a:gd name="connsiteY7" fmla="*/ 13726 h 37037"/>
                <a:gd name="connsiteX8" fmla="*/ 23530 w 37041"/>
                <a:gd name="connsiteY8" fmla="*/ 18737 h 37037"/>
                <a:gd name="connsiteX9" fmla="*/ 18519 w 37041"/>
                <a:gd name="connsiteY9" fmla="*/ 23748 h 37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041" h="37037">
                  <a:moveTo>
                    <a:pt x="18519" y="0"/>
                  </a:moveTo>
                  <a:cubicBezTo>
                    <a:pt x="8279" y="0"/>
                    <a:pt x="0" y="8279"/>
                    <a:pt x="0" y="18519"/>
                  </a:cubicBezTo>
                  <a:cubicBezTo>
                    <a:pt x="0" y="28759"/>
                    <a:pt x="8279" y="37038"/>
                    <a:pt x="18519" y="37038"/>
                  </a:cubicBezTo>
                  <a:cubicBezTo>
                    <a:pt x="28759" y="37038"/>
                    <a:pt x="37038" y="28759"/>
                    <a:pt x="37038" y="18519"/>
                  </a:cubicBezTo>
                  <a:cubicBezTo>
                    <a:pt x="37255" y="8497"/>
                    <a:pt x="28759" y="0"/>
                    <a:pt x="18519" y="0"/>
                  </a:cubicBezTo>
                  <a:close/>
                  <a:moveTo>
                    <a:pt x="18519" y="23748"/>
                  </a:moveTo>
                  <a:cubicBezTo>
                    <a:pt x="15687" y="23748"/>
                    <a:pt x="13508" y="21351"/>
                    <a:pt x="13508" y="18737"/>
                  </a:cubicBezTo>
                  <a:cubicBezTo>
                    <a:pt x="13508" y="16122"/>
                    <a:pt x="15905" y="13726"/>
                    <a:pt x="18519" y="13726"/>
                  </a:cubicBezTo>
                  <a:cubicBezTo>
                    <a:pt x="21133" y="13726"/>
                    <a:pt x="23530" y="16122"/>
                    <a:pt x="23530" y="18737"/>
                  </a:cubicBezTo>
                  <a:cubicBezTo>
                    <a:pt x="23530" y="21351"/>
                    <a:pt x="21351" y="23748"/>
                    <a:pt x="18519" y="23748"/>
                  </a:cubicBez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FFAA4C6B-6A23-8839-C81D-082A3187B455}"/>
                </a:ext>
              </a:extLst>
            </p:cNvPr>
            <p:cNvSpPr/>
            <p:nvPr/>
          </p:nvSpPr>
          <p:spPr>
            <a:xfrm>
              <a:off x="7009092" y="2947694"/>
              <a:ext cx="68629" cy="13507"/>
            </a:xfrm>
            <a:custGeom>
              <a:avLst/>
              <a:gdLst>
                <a:gd name="connsiteX0" fmla="*/ 61875 w 68629"/>
                <a:gd name="connsiteY0" fmla="*/ 0 h 13507"/>
                <a:gd name="connsiteX1" fmla="*/ 6754 w 68629"/>
                <a:gd name="connsiteY1" fmla="*/ 0 h 13507"/>
                <a:gd name="connsiteX2" fmla="*/ 0 w 68629"/>
                <a:gd name="connsiteY2" fmla="*/ 6754 h 13507"/>
                <a:gd name="connsiteX3" fmla="*/ 6754 w 68629"/>
                <a:gd name="connsiteY3" fmla="*/ 13508 h 13507"/>
                <a:gd name="connsiteX4" fmla="*/ 61875 w 68629"/>
                <a:gd name="connsiteY4" fmla="*/ 13508 h 13507"/>
                <a:gd name="connsiteX5" fmla="*/ 68629 w 68629"/>
                <a:gd name="connsiteY5" fmla="*/ 6754 h 13507"/>
                <a:gd name="connsiteX6" fmla="*/ 61875 w 68629"/>
                <a:gd name="connsiteY6" fmla="*/ 0 h 1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29" h="13507">
                  <a:moveTo>
                    <a:pt x="61875" y="0"/>
                  </a:moveTo>
                  <a:lnTo>
                    <a:pt x="6754" y="0"/>
                  </a:lnTo>
                  <a:cubicBezTo>
                    <a:pt x="3050" y="0"/>
                    <a:pt x="0" y="3050"/>
                    <a:pt x="0" y="6754"/>
                  </a:cubicBezTo>
                  <a:cubicBezTo>
                    <a:pt x="0" y="10458"/>
                    <a:pt x="3050" y="13508"/>
                    <a:pt x="6754" y="13508"/>
                  </a:cubicBezTo>
                  <a:lnTo>
                    <a:pt x="61875" y="13508"/>
                  </a:lnTo>
                  <a:cubicBezTo>
                    <a:pt x="65579" y="13508"/>
                    <a:pt x="68629" y="10458"/>
                    <a:pt x="68629" y="6754"/>
                  </a:cubicBezTo>
                  <a:cubicBezTo>
                    <a:pt x="68629" y="3050"/>
                    <a:pt x="65579" y="0"/>
                    <a:pt x="6187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9F3D566-8DD4-DB9B-E976-6DFF49BC8C2F}"/>
                </a:ext>
              </a:extLst>
            </p:cNvPr>
            <p:cNvSpPr/>
            <p:nvPr/>
          </p:nvSpPr>
          <p:spPr>
            <a:xfrm>
              <a:off x="7117374" y="2947694"/>
              <a:ext cx="37037" cy="37037"/>
            </a:xfrm>
            <a:custGeom>
              <a:avLst/>
              <a:gdLst>
                <a:gd name="connsiteX0" fmla="*/ 18519 w 37037"/>
                <a:gd name="connsiteY0" fmla="*/ 0 h 37037"/>
                <a:gd name="connsiteX1" fmla="*/ 0 w 37037"/>
                <a:gd name="connsiteY1" fmla="*/ 18519 h 37037"/>
                <a:gd name="connsiteX2" fmla="*/ 18519 w 37037"/>
                <a:gd name="connsiteY2" fmla="*/ 37038 h 37037"/>
                <a:gd name="connsiteX3" fmla="*/ 37038 w 37037"/>
                <a:gd name="connsiteY3" fmla="*/ 18519 h 37037"/>
                <a:gd name="connsiteX4" fmla="*/ 18519 w 37037"/>
                <a:gd name="connsiteY4" fmla="*/ 0 h 37037"/>
                <a:gd name="connsiteX5" fmla="*/ 18519 w 37037"/>
                <a:gd name="connsiteY5" fmla="*/ 23748 h 37037"/>
                <a:gd name="connsiteX6" fmla="*/ 13508 w 37037"/>
                <a:gd name="connsiteY6" fmla="*/ 18737 h 37037"/>
                <a:gd name="connsiteX7" fmla="*/ 18519 w 37037"/>
                <a:gd name="connsiteY7" fmla="*/ 13726 h 37037"/>
                <a:gd name="connsiteX8" fmla="*/ 23530 w 37037"/>
                <a:gd name="connsiteY8" fmla="*/ 18737 h 37037"/>
                <a:gd name="connsiteX9" fmla="*/ 18519 w 37037"/>
                <a:gd name="connsiteY9" fmla="*/ 23748 h 37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037" h="37037">
                  <a:moveTo>
                    <a:pt x="18519" y="0"/>
                  </a:moveTo>
                  <a:cubicBezTo>
                    <a:pt x="8279" y="0"/>
                    <a:pt x="0" y="8279"/>
                    <a:pt x="0" y="18519"/>
                  </a:cubicBezTo>
                  <a:cubicBezTo>
                    <a:pt x="0" y="28759"/>
                    <a:pt x="8279" y="37038"/>
                    <a:pt x="18519" y="37038"/>
                  </a:cubicBezTo>
                  <a:cubicBezTo>
                    <a:pt x="28759" y="37038"/>
                    <a:pt x="37038" y="28759"/>
                    <a:pt x="37038" y="18519"/>
                  </a:cubicBezTo>
                  <a:cubicBezTo>
                    <a:pt x="37038" y="8497"/>
                    <a:pt x="28759" y="0"/>
                    <a:pt x="18519" y="0"/>
                  </a:cubicBezTo>
                  <a:close/>
                  <a:moveTo>
                    <a:pt x="18519" y="23748"/>
                  </a:moveTo>
                  <a:cubicBezTo>
                    <a:pt x="15687" y="23748"/>
                    <a:pt x="13508" y="21351"/>
                    <a:pt x="13508" y="18737"/>
                  </a:cubicBezTo>
                  <a:cubicBezTo>
                    <a:pt x="13508" y="16122"/>
                    <a:pt x="15905" y="13726"/>
                    <a:pt x="18519" y="13726"/>
                  </a:cubicBezTo>
                  <a:cubicBezTo>
                    <a:pt x="21133" y="13726"/>
                    <a:pt x="23530" y="16122"/>
                    <a:pt x="23530" y="18737"/>
                  </a:cubicBezTo>
                  <a:cubicBezTo>
                    <a:pt x="23530" y="21351"/>
                    <a:pt x="21351" y="23748"/>
                    <a:pt x="18519" y="23748"/>
                  </a:cubicBez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C920EE0C-6325-3CE4-C0B7-3014663ACA8B}"/>
                </a:ext>
              </a:extLst>
            </p:cNvPr>
            <p:cNvSpPr/>
            <p:nvPr/>
          </p:nvSpPr>
          <p:spPr>
            <a:xfrm>
              <a:off x="7163780" y="2947694"/>
              <a:ext cx="68629" cy="13507"/>
            </a:xfrm>
            <a:custGeom>
              <a:avLst/>
              <a:gdLst>
                <a:gd name="connsiteX0" fmla="*/ 61875 w 68629"/>
                <a:gd name="connsiteY0" fmla="*/ 0 h 13507"/>
                <a:gd name="connsiteX1" fmla="*/ 6754 w 68629"/>
                <a:gd name="connsiteY1" fmla="*/ 0 h 13507"/>
                <a:gd name="connsiteX2" fmla="*/ 0 w 68629"/>
                <a:gd name="connsiteY2" fmla="*/ 6754 h 13507"/>
                <a:gd name="connsiteX3" fmla="*/ 6754 w 68629"/>
                <a:gd name="connsiteY3" fmla="*/ 13508 h 13507"/>
                <a:gd name="connsiteX4" fmla="*/ 61875 w 68629"/>
                <a:gd name="connsiteY4" fmla="*/ 13508 h 13507"/>
                <a:gd name="connsiteX5" fmla="*/ 68629 w 68629"/>
                <a:gd name="connsiteY5" fmla="*/ 6754 h 13507"/>
                <a:gd name="connsiteX6" fmla="*/ 61875 w 68629"/>
                <a:gd name="connsiteY6" fmla="*/ 0 h 1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29" h="13507">
                  <a:moveTo>
                    <a:pt x="61875" y="0"/>
                  </a:moveTo>
                  <a:lnTo>
                    <a:pt x="6754" y="0"/>
                  </a:lnTo>
                  <a:cubicBezTo>
                    <a:pt x="3050" y="0"/>
                    <a:pt x="0" y="3050"/>
                    <a:pt x="0" y="6754"/>
                  </a:cubicBezTo>
                  <a:cubicBezTo>
                    <a:pt x="0" y="10458"/>
                    <a:pt x="3050" y="13508"/>
                    <a:pt x="6754" y="13508"/>
                  </a:cubicBezTo>
                  <a:lnTo>
                    <a:pt x="61875" y="13508"/>
                  </a:lnTo>
                  <a:cubicBezTo>
                    <a:pt x="65579" y="13508"/>
                    <a:pt x="68629" y="10458"/>
                    <a:pt x="68629" y="6754"/>
                  </a:cubicBezTo>
                  <a:cubicBezTo>
                    <a:pt x="68629" y="3050"/>
                    <a:pt x="65579" y="0"/>
                    <a:pt x="61875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25129C46-BF38-C742-C94F-78718232DCDB}"/>
                </a:ext>
              </a:extLst>
            </p:cNvPr>
            <p:cNvSpPr/>
            <p:nvPr/>
          </p:nvSpPr>
          <p:spPr>
            <a:xfrm>
              <a:off x="6854405" y="2971441"/>
              <a:ext cx="34205" cy="13507"/>
            </a:xfrm>
            <a:custGeom>
              <a:avLst/>
              <a:gdLst>
                <a:gd name="connsiteX0" fmla="*/ 27451 w 34205"/>
                <a:gd name="connsiteY0" fmla="*/ 0 h 13507"/>
                <a:gd name="connsiteX1" fmla="*/ 6754 w 34205"/>
                <a:gd name="connsiteY1" fmla="*/ 0 h 13507"/>
                <a:gd name="connsiteX2" fmla="*/ 0 w 34205"/>
                <a:gd name="connsiteY2" fmla="*/ 6754 h 13507"/>
                <a:gd name="connsiteX3" fmla="*/ 6754 w 34205"/>
                <a:gd name="connsiteY3" fmla="*/ 13508 h 13507"/>
                <a:gd name="connsiteX4" fmla="*/ 27451 w 34205"/>
                <a:gd name="connsiteY4" fmla="*/ 13508 h 13507"/>
                <a:gd name="connsiteX5" fmla="*/ 34205 w 34205"/>
                <a:gd name="connsiteY5" fmla="*/ 6754 h 13507"/>
                <a:gd name="connsiteX6" fmla="*/ 27451 w 34205"/>
                <a:gd name="connsiteY6" fmla="*/ 0 h 1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05" h="13507">
                  <a:moveTo>
                    <a:pt x="27451" y="0"/>
                  </a:moveTo>
                  <a:lnTo>
                    <a:pt x="6754" y="0"/>
                  </a:lnTo>
                  <a:cubicBezTo>
                    <a:pt x="3050" y="0"/>
                    <a:pt x="0" y="3050"/>
                    <a:pt x="0" y="6754"/>
                  </a:cubicBezTo>
                  <a:cubicBezTo>
                    <a:pt x="0" y="10458"/>
                    <a:pt x="3050" y="13508"/>
                    <a:pt x="6754" y="13508"/>
                  </a:cubicBezTo>
                  <a:lnTo>
                    <a:pt x="27451" y="13508"/>
                  </a:lnTo>
                  <a:cubicBezTo>
                    <a:pt x="31155" y="13508"/>
                    <a:pt x="34205" y="10458"/>
                    <a:pt x="34205" y="6754"/>
                  </a:cubicBezTo>
                  <a:cubicBezTo>
                    <a:pt x="34205" y="3050"/>
                    <a:pt x="31155" y="0"/>
                    <a:pt x="27451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33B1392-B97A-CEDE-DA1F-EE38BC0296C0}"/>
                </a:ext>
              </a:extLst>
            </p:cNvPr>
            <p:cNvSpPr/>
            <p:nvPr/>
          </p:nvSpPr>
          <p:spPr>
            <a:xfrm>
              <a:off x="7009092" y="2971441"/>
              <a:ext cx="34205" cy="13507"/>
            </a:xfrm>
            <a:custGeom>
              <a:avLst/>
              <a:gdLst>
                <a:gd name="connsiteX0" fmla="*/ 27451 w 34205"/>
                <a:gd name="connsiteY0" fmla="*/ 0 h 13507"/>
                <a:gd name="connsiteX1" fmla="*/ 6754 w 34205"/>
                <a:gd name="connsiteY1" fmla="*/ 0 h 13507"/>
                <a:gd name="connsiteX2" fmla="*/ 0 w 34205"/>
                <a:gd name="connsiteY2" fmla="*/ 6754 h 13507"/>
                <a:gd name="connsiteX3" fmla="*/ 6754 w 34205"/>
                <a:gd name="connsiteY3" fmla="*/ 13508 h 13507"/>
                <a:gd name="connsiteX4" fmla="*/ 27451 w 34205"/>
                <a:gd name="connsiteY4" fmla="*/ 13508 h 13507"/>
                <a:gd name="connsiteX5" fmla="*/ 34205 w 34205"/>
                <a:gd name="connsiteY5" fmla="*/ 6754 h 13507"/>
                <a:gd name="connsiteX6" fmla="*/ 27451 w 34205"/>
                <a:gd name="connsiteY6" fmla="*/ 0 h 1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05" h="13507">
                  <a:moveTo>
                    <a:pt x="27451" y="0"/>
                  </a:moveTo>
                  <a:lnTo>
                    <a:pt x="6754" y="0"/>
                  </a:lnTo>
                  <a:cubicBezTo>
                    <a:pt x="3050" y="0"/>
                    <a:pt x="0" y="3050"/>
                    <a:pt x="0" y="6754"/>
                  </a:cubicBezTo>
                  <a:cubicBezTo>
                    <a:pt x="0" y="10458"/>
                    <a:pt x="3050" y="13508"/>
                    <a:pt x="6754" y="13508"/>
                  </a:cubicBezTo>
                  <a:lnTo>
                    <a:pt x="27451" y="13508"/>
                  </a:lnTo>
                  <a:cubicBezTo>
                    <a:pt x="31155" y="13508"/>
                    <a:pt x="34205" y="10458"/>
                    <a:pt x="34205" y="6754"/>
                  </a:cubicBezTo>
                  <a:cubicBezTo>
                    <a:pt x="34205" y="3050"/>
                    <a:pt x="31155" y="0"/>
                    <a:pt x="27451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B45EEACA-993F-6428-7D48-9E4A48A77AC0}"/>
                </a:ext>
              </a:extLst>
            </p:cNvPr>
            <p:cNvSpPr/>
            <p:nvPr/>
          </p:nvSpPr>
          <p:spPr>
            <a:xfrm>
              <a:off x="7163780" y="2971441"/>
              <a:ext cx="34205" cy="13507"/>
            </a:xfrm>
            <a:custGeom>
              <a:avLst/>
              <a:gdLst>
                <a:gd name="connsiteX0" fmla="*/ 27451 w 34205"/>
                <a:gd name="connsiteY0" fmla="*/ 0 h 13507"/>
                <a:gd name="connsiteX1" fmla="*/ 6754 w 34205"/>
                <a:gd name="connsiteY1" fmla="*/ 0 h 13507"/>
                <a:gd name="connsiteX2" fmla="*/ 0 w 34205"/>
                <a:gd name="connsiteY2" fmla="*/ 6754 h 13507"/>
                <a:gd name="connsiteX3" fmla="*/ 6754 w 34205"/>
                <a:gd name="connsiteY3" fmla="*/ 13508 h 13507"/>
                <a:gd name="connsiteX4" fmla="*/ 27451 w 34205"/>
                <a:gd name="connsiteY4" fmla="*/ 13508 h 13507"/>
                <a:gd name="connsiteX5" fmla="*/ 34205 w 34205"/>
                <a:gd name="connsiteY5" fmla="*/ 6754 h 13507"/>
                <a:gd name="connsiteX6" fmla="*/ 27451 w 34205"/>
                <a:gd name="connsiteY6" fmla="*/ 0 h 1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05" h="13507">
                  <a:moveTo>
                    <a:pt x="27451" y="0"/>
                  </a:moveTo>
                  <a:lnTo>
                    <a:pt x="6754" y="0"/>
                  </a:lnTo>
                  <a:cubicBezTo>
                    <a:pt x="3050" y="0"/>
                    <a:pt x="0" y="3050"/>
                    <a:pt x="0" y="6754"/>
                  </a:cubicBezTo>
                  <a:cubicBezTo>
                    <a:pt x="0" y="10458"/>
                    <a:pt x="3050" y="13508"/>
                    <a:pt x="6754" y="13508"/>
                  </a:cubicBezTo>
                  <a:lnTo>
                    <a:pt x="27451" y="13508"/>
                  </a:lnTo>
                  <a:cubicBezTo>
                    <a:pt x="31155" y="13508"/>
                    <a:pt x="34205" y="10458"/>
                    <a:pt x="34205" y="6754"/>
                  </a:cubicBezTo>
                  <a:cubicBezTo>
                    <a:pt x="34205" y="3050"/>
                    <a:pt x="31155" y="0"/>
                    <a:pt x="27451" y="0"/>
                  </a:cubicBez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118" name="Graphic 117">
            <a:extLst>
              <a:ext uri="{FF2B5EF4-FFF2-40B4-BE49-F238E27FC236}">
                <a16:creationId xmlns:a16="http://schemas.microsoft.com/office/drawing/2014/main" id="{DD9820A3-6330-A24E-DFDE-5C72F28AF90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173712" y="2884594"/>
            <a:ext cx="505954" cy="505954"/>
          </a:xfrm>
          <a:prstGeom prst="rect">
            <a:avLst/>
          </a:prstGeom>
        </p:spPr>
      </p:pic>
      <p:grpSp>
        <p:nvGrpSpPr>
          <p:cNvPr id="119" name="Graphic 5">
            <a:extLst>
              <a:ext uri="{FF2B5EF4-FFF2-40B4-BE49-F238E27FC236}">
                <a16:creationId xmlns:a16="http://schemas.microsoft.com/office/drawing/2014/main" id="{9C4BBB14-CE6B-729A-F352-A0870583CBF3}"/>
              </a:ext>
            </a:extLst>
          </p:cNvPr>
          <p:cNvGrpSpPr/>
          <p:nvPr/>
        </p:nvGrpSpPr>
        <p:grpSpPr>
          <a:xfrm>
            <a:off x="7233434" y="5409529"/>
            <a:ext cx="399470" cy="417939"/>
            <a:chOff x="6994607" y="3053868"/>
            <a:chExt cx="234554" cy="218244"/>
          </a:xfrm>
          <a:solidFill>
            <a:srgbClr val="272525"/>
          </a:solidFill>
        </p:grpSpPr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6A089D94-4B29-E052-FB31-3934E09BD393}"/>
                </a:ext>
              </a:extLst>
            </p:cNvPr>
            <p:cNvSpPr/>
            <p:nvPr/>
          </p:nvSpPr>
          <p:spPr>
            <a:xfrm>
              <a:off x="7029412" y="3072980"/>
              <a:ext cx="176183" cy="168065"/>
            </a:xfrm>
            <a:custGeom>
              <a:avLst/>
              <a:gdLst>
                <a:gd name="connsiteX0" fmla="*/ 146 w 176183"/>
                <a:gd name="connsiteY0" fmla="*/ 161852 h 168065"/>
                <a:gd name="connsiteX1" fmla="*/ 7912 w 176183"/>
                <a:gd name="connsiteY1" fmla="*/ 168065 h 168065"/>
                <a:gd name="connsiteX2" fmla="*/ 8689 w 176183"/>
                <a:gd name="connsiteY2" fmla="*/ 168065 h 168065"/>
                <a:gd name="connsiteX3" fmla="*/ 108880 w 176183"/>
                <a:gd name="connsiteY3" fmla="*/ 131562 h 168065"/>
                <a:gd name="connsiteX4" fmla="*/ 137616 w 176183"/>
                <a:gd name="connsiteY4" fmla="*/ 98165 h 168065"/>
                <a:gd name="connsiteX5" fmla="*/ 153926 w 176183"/>
                <a:gd name="connsiteY5" fmla="*/ 61662 h 168065"/>
                <a:gd name="connsiteX6" fmla="*/ 167906 w 176183"/>
                <a:gd name="connsiteY6" fmla="*/ 63992 h 168065"/>
                <a:gd name="connsiteX7" fmla="*/ 174897 w 176183"/>
                <a:gd name="connsiteY7" fmla="*/ 60885 h 168065"/>
                <a:gd name="connsiteX8" fmla="*/ 175673 w 176183"/>
                <a:gd name="connsiteY8" fmla="*/ 53118 h 168065"/>
                <a:gd name="connsiteX9" fmla="*/ 152373 w 176183"/>
                <a:gd name="connsiteY9" fmla="*/ 4188 h 168065"/>
                <a:gd name="connsiteX10" fmla="*/ 152373 w 176183"/>
                <a:gd name="connsiteY10" fmla="*/ 4188 h 168065"/>
                <a:gd name="connsiteX11" fmla="*/ 146936 w 176183"/>
                <a:gd name="connsiteY11" fmla="*/ 305 h 168065"/>
                <a:gd name="connsiteX12" fmla="*/ 140723 w 176183"/>
                <a:gd name="connsiteY12" fmla="*/ 1858 h 168065"/>
                <a:gd name="connsiteX13" fmla="*/ 99559 w 176183"/>
                <a:gd name="connsiteY13" fmla="*/ 37585 h 168065"/>
                <a:gd name="connsiteX14" fmla="*/ 97230 w 176183"/>
                <a:gd name="connsiteY14" fmla="*/ 45352 h 168065"/>
                <a:gd name="connsiteX15" fmla="*/ 102666 w 176183"/>
                <a:gd name="connsiteY15" fmla="*/ 50788 h 168065"/>
                <a:gd name="connsiteX16" fmla="*/ 115093 w 176183"/>
                <a:gd name="connsiteY16" fmla="*/ 53118 h 168065"/>
                <a:gd name="connsiteX17" fmla="*/ 94123 w 176183"/>
                <a:gd name="connsiteY17" fmla="*/ 100495 h 168065"/>
                <a:gd name="connsiteX18" fmla="*/ 38202 w 176183"/>
                <a:gd name="connsiteY18" fmla="*/ 143212 h 168065"/>
                <a:gd name="connsiteX19" fmla="*/ 15679 w 176183"/>
                <a:gd name="connsiteY19" fmla="*/ 151755 h 168065"/>
                <a:gd name="connsiteX20" fmla="*/ 8689 w 176183"/>
                <a:gd name="connsiteY20" fmla="*/ 153309 h 168065"/>
                <a:gd name="connsiteX21" fmla="*/ 7135 w 176183"/>
                <a:gd name="connsiteY21" fmla="*/ 153309 h 168065"/>
                <a:gd name="connsiteX22" fmla="*/ 7135 w 176183"/>
                <a:gd name="connsiteY22" fmla="*/ 153309 h 168065"/>
                <a:gd name="connsiteX23" fmla="*/ 146 w 176183"/>
                <a:gd name="connsiteY23" fmla="*/ 161852 h 168065"/>
                <a:gd name="connsiteX24" fmla="*/ 28106 w 176183"/>
                <a:gd name="connsiteY24" fmla="*/ 156415 h 168065"/>
                <a:gd name="connsiteX25" fmla="*/ 40533 w 176183"/>
                <a:gd name="connsiteY25" fmla="*/ 150979 h 168065"/>
                <a:gd name="connsiteX26" fmla="*/ 100336 w 176183"/>
                <a:gd name="connsiteY26" fmla="*/ 105932 h 168065"/>
                <a:gd name="connsiteX27" fmla="*/ 123636 w 176183"/>
                <a:gd name="connsiteY27" fmla="*/ 50012 h 168065"/>
                <a:gd name="connsiteX28" fmla="*/ 120530 w 176183"/>
                <a:gd name="connsiteY28" fmla="*/ 45352 h 168065"/>
                <a:gd name="connsiteX29" fmla="*/ 106550 w 176183"/>
                <a:gd name="connsiteY29" fmla="*/ 42245 h 168065"/>
                <a:gd name="connsiteX30" fmla="*/ 144606 w 176183"/>
                <a:gd name="connsiteY30" fmla="*/ 8848 h 168065"/>
                <a:gd name="connsiteX31" fmla="*/ 166353 w 176183"/>
                <a:gd name="connsiteY31" fmla="*/ 54672 h 168065"/>
                <a:gd name="connsiteX32" fmla="*/ 150819 w 176183"/>
                <a:gd name="connsiteY32" fmla="*/ 52341 h 168065"/>
                <a:gd name="connsiteX33" fmla="*/ 150043 w 176183"/>
                <a:gd name="connsiteY33" fmla="*/ 52341 h 168065"/>
                <a:gd name="connsiteX34" fmla="*/ 146160 w 176183"/>
                <a:gd name="connsiteY34" fmla="*/ 55448 h 168065"/>
                <a:gd name="connsiteX35" fmla="*/ 129850 w 176183"/>
                <a:gd name="connsiteY35" fmla="*/ 93505 h 168065"/>
                <a:gd name="connsiteX36" fmla="*/ 102666 w 176183"/>
                <a:gd name="connsiteY36" fmla="*/ 124572 h 168065"/>
                <a:gd name="connsiteX37" fmla="*/ 28106 w 176183"/>
                <a:gd name="connsiteY37" fmla="*/ 156415 h 168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6183" h="168065">
                  <a:moveTo>
                    <a:pt x="146" y="161852"/>
                  </a:moveTo>
                  <a:cubicBezTo>
                    <a:pt x="922" y="165735"/>
                    <a:pt x="4029" y="168065"/>
                    <a:pt x="7912" y="168065"/>
                  </a:cubicBezTo>
                  <a:cubicBezTo>
                    <a:pt x="7912" y="168065"/>
                    <a:pt x="8689" y="168065"/>
                    <a:pt x="8689" y="168065"/>
                  </a:cubicBezTo>
                  <a:cubicBezTo>
                    <a:pt x="52959" y="162629"/>
                    <a:pt x="85579" y="150202"/>
                    <a:pt x="108880" y="131562"/>
                  </a:cubicBezTo>
                  <a:cubicBezTo>
                    <a:pt x="120530" y="122242"/>
                    <a:pt x="129850" y="111368"/>
                    <a:pt x="137616" y="98165"/>
                  </a:cubicBezTo>
                  <a:cubicBezTo>
                    <a:pt x="143830" y="87292"/>
                    <a:pt x="149267" y="75642"/>
                    <a:pt x="153926" y="61662"/>
                  </a:cubicBezTo>
                  <a:lnTo>
                    <a:pt x="167906" y="63992"/>
                  </a:lnTo>
                  <a:cubicBezTo>
                    <a:pt x="171013" y="64768"/>
                    <a:pt x="173343" y="63215"/>
                    <a:pt x="174897" y="60885"/>
                  </a:cubicBezTo>
                  <a:cubicBezTo>
                    <a:pt x="176450" y="58555"/>
                    <a:pt x="176450" y="55448"/>
                    <a:pt x="175673" y="53118"/>
                  </a:cubicBezTo>
                  <a:lnTo>
                    <a:pt x="152373" y="4188"/>
                  </a:lnTo>
                  <a:lnTo>
                    <a:pt x="152373" y="4188"/>
                  </a:lnTo>
                  <a:cubicBezTo>
                    <a:pt x="151596" y="1858"/>
                    <a:pt x="149267" y="305"/>
                    <a:pt x="146936" y="305"/>
                  </a:cubicBezTo>
                  <a:cubicBezTo>
                    <a:pt x="144606" y="-472"/>
                    <a:pt x="142276" y="305"/>
                    <a:pt x="140723" y="1858"/>
                  </a:cubicBezTo>
                  <a:lnTo>
                    <a:pt x="99559" y="37585"/>
                  </a:lnTo>
                  <a:cubicBezTo>
                    <a:pt x="97230" y="39138"/>
                    <a:pt x="96453" y="42245"/>
                    <a:pt x="97230" y="45352"/>
                  </a:cubicBezTo>
                  <a:cubicBezTo>
                    <a:pt x="98006" y="48458"/>
                    <a:pt x="100336" y="50012"/>
                    <a:pt x="102666" y="50788"/>
                  </a:cubicBezTo>
                  <a:lnTo>
                    <a:pt x="115093" y="53118"/>
                  </a:lnTo>
                  <a:cubicBezTo>
                    <a:pt x="111986" y="70982"/>
                    <a:pt x="104219" y="86515"/>
                    <a:pt x="94123" y="100495"/>
                  </a:cubicBezTo>
                  <a:cubicBezTo>
                    <a:pt x="77036" y="123019"/>
                    <a:pt x="54513" y="136222"/>
                    <a:pt x="38202" y="143212"/>
                  </a:cubicBezTo>
                  <a:cubicBezTo>
                    <a:pt x="28883" y="147095"/>
                    <a:pt x="21116" y="150202"/>
                    <a:pt x="15679" y="151755"/>
                  </a:cubicBezTo>
                  <a:cubicBezTo>
                    <a:pt x="12572" y="152532"/>
                    <a:pt x="10242" y="153309"/>
                    <a:pt x="8689" y="153309"/>
                  </a:cubicBezTo>
                  <a:cubicBezTo>
                    <a:pt x="7912" y="153309"/>
                    <a:pt x="7135" y="153309"/>
                    <a:pt x="7135" y="153309"/>
                  </a:cubicBezTo>
                  <a:lnTo>
                    <a:pt x="7135" y="153309"/>
                  </a:lnTo>
                  <a:cubicBezTo>
                    <a:pt x="1699" y="154085"/>
                    <a:pt x="-631" y="157969"/>
                    <a:pt x="146" y="161852"/>
                  </a:cubicBezTo>
                  <a:close/>
                  <a:moveTo>
                    <a:pt x="28106" y="156415"/>
                  </a:moveTo>
                  <a:cubicBezTo>
                    <a:pt x="31989" y="154862"/>
                    <a:pt x="36649" y="153309"/>
                    <a:pt x="40533" y="150979"/>
                  </a:cubicBezTo>
                  <a:cubicBezTo>
                    <a:pt x="57619" y="143212"/>
                    <a:pt x="82473" y="129232"/>
                    <a:pt x="100336" y="105932"/>
                  </a:cubicBezTo>
                  <a:cubicBezTo>
                    <a:pt x="112763" y="89622"/>
                    <a:pt x="120530" y="70982"/>
                    <a:pt x="123636" y="50012"/>
                  </a:cubicBezTo>
                  <a:cubicBezTo>
                    <a:pt x="123636" y="47681"/>
                    <a:pt x="122860" y="45352"/>
                    <a:pt x="120530" y="45352"/>
                  </a:cubicBezTo>
                  <a:lnTo>
                    <a:pt x="106550" y="42245"/>
                  </a:lnTo>
                  <a:lnTo>
                    <a:pt x="144606" y="8848"/>
                  </a:lnTo>
                  <a:lnTo>
                    <a:pt x="166353" y="54672"/>
                  </a:lnTo>
                  <a:lnTo>
                    <a:pt x="150819" y="52341"/>
                  </a:lnTo>
                  <a:cubicBezTo>
                    <a:pt x="150819" y="52341"/>
                    <a:pt x="150043" y="52341"/>
                    <a:pt x="150043" y="52341"/>
                  </a:cubicBezTo>
                  <a:cubicBezTo>
                    <a:pt x="148490" y="52341"/>
                    <a:pt x="146160" y="53895"/>
                    <a:pt x="146160" y="55448"/>
                  </a:cubicBezTo>
                  <a:cubicBezTo>
                    <a:pt x="141500" y="70205"/>
                    <a:pt x="136063" y="82632"/>
                    <a:pt x="129850" y="93505"/>
                  </a:cubicBezTo>
                  <a:cubicBezTo>
                    <a:pt x="122860" y="105932"/>
                    <a:pt x="113539" y="116029"/>
                    <a:pt x="102666" y="124572"/>
                  </a:cubicBezTo>
                  <a:cubicBezTo>
                    <a:pt x="84802" y="140105"/>
                    <a:pt x="59949" y="150202"/>
                    <a:pt x="28106" y="156415"/>
                  </a:cubicBez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42E9A37F-87C6-A4C0-33DB-81CB8EC17EE5}"/>
                </a:ext>
              </a:extLst>
            </p:cNvPr>
            <p:cNvSpPr/>
            <p:nvPr/>
          </p:nvSpPr>
          <p:spPr>
            <a:xfrm>
              <a:off x="6994607" y="3053868"/>
              <a:ext cx="234554" cy="218244"/>
            </a:xfrm>
            <a:custGeom>
              <a:avLst/>
              <a:gdLst>
                <a:gd name="connsiteX0" fmla="*/ 234555 w 234554"/>
                <a:gd name="connsiteY0" fmla="*/ 212031 h 218244"/>
                <a:gd name="connsiteX1" fmla="*/ 228341 w 234554"/>
                <a:gd name="connsiteY1" fmla="*/ 205818 h 218244"/>
                <a:gd name="connsiteX2" fmla="*/ 12427 w 234554"/>
                <a:gd name="connsiteY2" fmla="*/ 205818 h 218244"/>
                <a:gd name="connsiteX3" fmla="*/ 12427 w 234554"/>
                <a:gd name="connsiteY3" fmla="*/ 6213 h 218244"/>
                <a:gd name="connsiteX4" fmla="*/ 6213 w 234554"/>
                <a:gd name="connsiteY4" fmla="*/ 0 h 218244"/>
                <a:gd name="connsiteX5" fmla="*/ 0 w 234554"/>
                <a:gd name="connsiteY5" fmla="*/ 6213 h 218244"/>
                <a:gd name="connsiteX6" fmla="*/ 0 w 234554"/>
                <a:gd name="connsiteY6" fmla="*/ 6213 h 218244"/>
                <a:gd name="connsiteX7" fmla="*/ 0 w 234554"/>
                <a:gd name="connsiteY7" fmla="*/ 212031 h 218244"/>
                <a:gd name="connsiteX8" fmla="*/ 1553 w 234554"/>
                <a:gd name="connsiteY8" fmla="*/ 216691 h 218244"/>
                <a:gd name="connsiteX9" fmla="*/ 6213 w 234554"/>
                <a:gd name="connsiteY9" fmla="*/ 218244 h 218244"/>
                <a:gd name="connsiteX10" fmla="*/ 228341 w 234554"/>
                <a:gd name="connsiteY10" fmla="*/ 218244 h 218244"/>
                <a:gd name="connsiteX11" fmla="*/ 234555 w 234554"/>
                <a:gd name="connsiteY11" fmla="*/ 212031 h 218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34554" h="218244">
                  <a:moveTo>
                    <a:pt x="234555" y="212031"/>
                  </a:moveTo>
                  <a:cubicBezTo>
                    <a:pt x="234555" y="208924"/>
                    <a:pt x="231448" y="205818"/>
                    <a:pt x="228341" y="205818"/>
                  </a:cubicBezTo>
                  <a:lnTo>
                    <a:pt x="12427" y="205818"/>
                  </a:lnTo>
                  <a:lnTo>
                    <a:pt x="12427" y="6213"/>
                  </a:lnTo>
                  <a:cubicBezTo>
                    <a:pt x="12427" y="3107"/>
                    <a:pt x="10097" y="0"/>
                    <a:pt x="6213" y="0"/>
                  </a:cubicBezTo>
                  <a:cubicBezTo>
                    <a:pt x="3106" y="0"/>
                    <a:pt x="0" y="3107"/>
                    <a:pt x="0" y="6213"/>
                  </a:cubicBezTo>
                  <a:lnTo>
                    <a:pt x="0" y="6213"/>
                  </a:lnTo>
                  <a:lnTo>
                    <a:pt x="0" y="212031"/>
                  </a:lnTo>
                  <a:cubicBezTo>
                    <a:pt x="0" y="213584"/>
                    <a:pt x="776" y="215138"/>
                    <a:pt x="1553" y="216691"/>
                  </a:cubicBezTo>
                  <a:cubicBezTo>
                    <a:pt x="2330" y="217468"/>
                    <a:pt x="3883" y="218244"/>
                    <a:pt x="6213" y="218244"/>
                  </a:cubicBezTo>
                  <a:lnTo>
                    <a:pt x="228341" y="218244"/>
                  </a:lnTo>
                  <a:cubicBezTo>
                    <a:pt x="231448" y="218244"/>
                    <a:pt x="234555" y="215914"/>
                    <a:pt x="234555" y="212031"/>
                  </a:cubicBez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Freeform 116">
            <a:extLst>
              <a:ext uri="{FF2B5EF4-FFF2-40B4-BE49-F238E27FC236}">
                <a16:creationId xmlns:a16="http://schemas.microsoft.com/office/drawing/2014/main" id="{EB43FCE2-D504-9BD2-33FC-855179732887}"/>
              </a:ext>
            </a:extLst>
          </p:cNvPr>
          <p:cNvSpPr>
            <a:spLocks/>
          </p:cNvSpPr>
          <p:nvPr/>
        </p:nvSpPr>
        <p:spPr bwMode="auto">
          <a:xfrm>
            <a:off x="6834845" y="3290725"/>
            <a:ext cx="302789" cy="266636"/>
          </a:xfrm>
          <a:custGeom>
            <a:avLst/>
            <a:gdLst>
              <a:gd name="T0" fmla="*/ 1272 w 4019"/>
              <a:gd name="T1" fmla="*/ 446 h 3537"/>
              <a:gd name="T2" fmla="*/ 1751 w 4019"/>
              <a:gd name="T3" fmla="*/ 406 h 3537"/>
              <a:gd name="T4" fmla="*/ 2093 w 4019"/>
              <a:gd name="T5" fmla="*/ 479 h 3537"/>
              <a:gd name="T6" fmla="*/ 3354 w 4019"/>
              <a:gd name="T7" fmla="*/ 581 h 3537"/>
              <a:gd name="T8" fmla="*/ 2479 w 4019"/>
              <a:gd name="T9" fmla="*/ 669 h 3537"/>
              <a:gd name="T10" fmla="*/ 2779 w 4019"/>
              <a:gd name="T11" fmla="*/ 926 h 3537"/>
              <a:gd name="T12" fmla="*/ 2804 w 4019"/>
              <a:gd name="T13" fmla="*/ 1139 h 3537"/>
              <a:gd name="T14" fmla="*/ 2880 w 4019"/>
              <a:gd name="T15" fmla="*/ 1500 h 3537"/>
              <a:gd name="T16" fmla="*/ 2790 w 4019"/>
              <a:gd name="T17" fmla="*/ 1682 h 3537"/>
              <a:gd name="T18" fmla="*/ 2596 w 4019"/>
              <a:gd name="T19" fmla="*/ 1670 h 3537"/>
              <a:gd name="T20" fmla="*/ 2377 w 4019"/>
              <a:gd name="T21" fmla="*/ 1368 h 3537"/>
              <a:gd name="T22" fmla="*/ 2268 w 4019"/>
              <a:gd name="T23" fmla="*/ 1148 h 3537"/>
              <a:gd name="T24" fmla="*/ 451 w 4019"/>
              <a:gd name="T25" fmla="*/ 2201 h 3537"/>
              <a:gd name="T26" fmla="*/ 398 w 4019"/>
              <a:gd name="T27" fmla="*/ 2402 h 3537"/>
              <a:gd name="T28" fmla="*/ 587 w 4019"/>
              <a:gd name="T29" fmla="*/ 2487 h 3537"/>
              <a:gd name="T30" fmla="*/ 1638 w 4019"/>
              <a:gd name="T31" fmla="*/ 1780 h 3537"/>
              <a:gd name="T32" fmla="*/ 1735 w 4019"/>
              <a:gd name="T33" fmla="*/ 1880 h 3537"/>
              <a:gd name="T34" fmla="*/ 771 w 4019"/>
              <a:gd name="T35" fmla="*/ 2603 h 3537"/>
              <a:gd name="T36" fmla="*/ 856 w 4019"/>
              <a:gd name="T37" fmla="*/ 2784 h 3537"/>
              <a:gd name="T38" fmla="*/ 1072 w 4019"/>
              <a:gd name="T39" fmla="*/ 2750 h 3537"/>
              <a:gd name="T40" fmla="*/ 1902 w 4019"/>
              <a:gd name="T41" fmla="*/ 2166 h 3537"/>
              <a:gd name="T42" fmla="*/ 1971 w 4019"/>
              <a:gd name="T43" fmla="*/ 2283 h 3537"/>
              <a:gd name="T44" fmla="*/ 1135 w 4019"/>
              <a:gd name="T45" fmla="*/ 2963 h 3537"/>
              <a:gd name="T46" fmla="*/ 1246 w 4019"/>
              <a:gd name="T47" fmla="*/ 3128 h 3537"/>
              <a:gd name="T48" fmla="*/ 2053 w 4019"/>
              <a:gd name="T49" fmla="*/ 2639 h 3537"/>
              <a:gd name="T50" fmla="*/ 2148 w 4019"/>
              <a:gd name="T51" fmla="*/ 2739 h 3537"/>
              <a:gd name="T52" fmla="*/ 1674 w 4019"/>
              <a:gd name="T53" fmla="*/ 3155 h 3537"/>
              <a:gd name="T54" fmla="*/ 1772 w 4019"/>
              <a:gd name="T55" fmla="*/ 3291 h 3537"/>
              <a:gd name="T56" fmla="*/ 1919 w 4019"/>
              <a:gd name="T57" fmla="*/ 3150 h 3537"/>
              <a:gd name="T58" fmla="*/ 2148 w 4019"/>
              <a:gd name="T59" fmla="*/ 3039 h 3537"/>
              <a:gd name="T60" fmla="*/ 2317 w 4019"/>
              <a:gd name="T61" fmla="*/ 2787 h 3537"/>
              <a:gd name="T62" fmla="*/ 2581 w 4019"/>
              <a:gd name="T63" fmla="*/ 2755 h 3537"/>
              <a:gd name="T64" fmla="*/ 2679 w 4019"/>
              <a:gd name="T65" fmla="*/ 2524 h 3537"/>
              <a:gd name="T66" fmla="*/ 2944 w 4019"/>
              <a:gd name="T67" fmla="*/ 2527 h 3537"/>
              <a:gd name="T68" fmla="*/ 2913 w 4019"/>
              <a:gd name="T69" fmla="*/ 2297 h 3537"/>
              <a:gd name="T70" fmla="*/ 3143 w 4019"/>
              <a:gd name="T71" fmla="*/ 2130 h 3537"/>
              <a:gd name="T72" fmla="*/ 3680 w 4019"/>
              <a:gd name="T73" fmla="*/ 1780 h 3537"/>
              <a:gd name="T74" fmla="*/ 3768 w 4019"/>
              <a:gd name="T75" fmla="*/ 1921 h 3537"/>
              <a:gd name="T76" fmla="*/ 3566 w 4019"/>
              <a:gd name="T77" fmla="*/ 2638 h 3537"/>
              <a:gd name="T78" fmla="*/ 3395 w 4019"/>
              <a:gd name="T79" fmla="*/ 2870 h 3537"/>
              <a:gd name="T80" fmla="*/ 3170 w 4019"/>
              <a:gd name="T81" fmla="*/ 2849 h 3537"/>
              <a:gd name="T82" fmla="*/ 3084 w 4019"/>
              <a:gd name="T83" fmla="*/ 3105 h 3537"/>
              <a:gd name="T84" fmla="*/ 2837 w 4019"/>
              <a:gd name="T85" fmla="*/ 3119 h 3537"/>
              <a:gd name="T86" fmla="*/ 2754 w 4019"/>
              <a:gd name="T87" fmla="*/ 3259 h 3537"/>
              <a:gd name="T88" fmla="*/ 2512 w 4019"/>
              <a:gd name="T89" fmla="*/ 3356 h 3537"/>
              <a:gd name="T90" fmla="*/ 2378 w 4019"/>
              <a:gd name="T91" fmla="*/ 3315 h 3537"/>
              <a:gd name="T92" fmla="*/ 2229 w 4019"/>
              <a:gd name="T93" fmla="*/ 3529 h 3537"/>
              <a:gd name="T94" fmla="*/ 1994 w 4019"/>
              <a:gd name="T95" fmla="*/ 3449 h 3537"/>
              <a:gd name="T96" fmla="*/ 1748 w 4019"/>
              <a:gd name="T97" fmla="*/ 3447 h 3537"/>
              <a:gd name="T98" fmla="*/ 1525 w 4019"/>
              <a:gd name="T99" fmla="*/ 3246 h 3537"/>
              <a:gd name="T100" fmla="*/ 1264 w 4019"/>
              <a:gd name="T101" fmla="*/ 3295 h 3537"/>
              <a:gd name="T102" fmla="*/ 1014 w 4019"/>
              <a:gd name="T103" fmla="*/ 3128 h 3537"/>
              <a:gd name="T104" fmla="*/ 869 w 4019"/>
              <a:gd name="T105" fmla="*/ 2944 h 3537"/>
              <a:gd name="T106" fmla="*/ 629 w 4019"/>
              <a:gd name="T107" fmla="*/ 2759 h 3537"/>
              <a:gd name="T108" fmla="*/ 446 w 4019"/>
              <a:gd name="T109" fmla="*/ 2635 h 3537"/>
              <a:gd name="T110" fmla="*/ 230 w 4019"/>
              <a:gd name="T111" fmla="*/ 2403 h 3537"/>
              <a:gd name="T112" fmla="*/ 323 w 4019"/>
              <a:gd name="T113" fmla="*/ 2101 h 3537"/>
              <a:gd name="T114" fmla="*/ 150 w 4019"/>
              <a:gd name="T115" fmla="*/ 1733 h 3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019" h="3537">
                <a:moveTo>
                  <a:pt x="0" y="0"/>
                </a:moveTo>
                <a:lnTo>
                  <a:pt x="899" y="412"/>
                </a:lnTo>
                <a:lnTo>
                  <a:pt x="959" y="436"/>
                </a:lnTo>
                <a:lnTo>
                  <a:pt x="1020" y="452"/>
                </a:lnTo>
                <a:lnTo>
                  <a:pt x="1083" y="462"/>
                </a:lnTo>
                <a:lnTo>
                  <a:pt x="1146" y="463"/>
                </a:lnTo>
                <a:lnTo>
                  <a:pt x="1210" y="458"/>
                </a:lnTo>
                <a:lnTo>
                  <a:pt x="1272" y="446"/>
                </a:lnTo>
                <a:lnTo>
                  <a:pt x="1318" y="434"/>
                </a:lnTo>
                <a:lnTo>
                  <a:pt x="1369" y="423"/>
                </a:lnTo>
                <a:lnTo>
                  <a:pt x="1424" y="414"/>
                </a:lnTo>
                <a:lnTo>
                  <a:pt x="1481" y="407"/>
                </a:lnTo>
                <a:lnTo>
                  <a:pt x="1543" y="403"/>
                </a:lnTo>
                <a:lnTo>
                  <a:pt x="1609" y="401"/>
                </a:lnTo>
                <a:lnTo>
                  <a:pt x="1677" y="402"/>
                </a:lnTo>
                <a:lnTo>
                  <a:pt x="1751" y="406"/>
                </a:lnTo>
                <a:lnTo>
                  <a:pt x="1826" y="414"/>
                </a:lnTo>
                <a:lnTo>
                  <a:pt x="1906" y="427"/>
                </a:lnTo>
                <a:lnTo>
                  <a:pt x="1989" y="444"/>
                </a:lnTo>
                <a:lnTo>
                  <a:pt x="2000" y="447"/>
                </a:lnTo>
                <a:lnTo>
                  <a:pt x="2017" y="453"/>
                </a:lnTo>
                <a:lnTo>
                  <a:pt x="2039" y="459"/>
                </a:lnTo>
                <a:lnTo>
                  <a:pt x="2065" y="468"/>
                </a:lnTo>
                <a:lnTo>
                  <a:pt x="2093" y="479"/>
                </a:lnTo>
                <a:lnTo>
                  <a:pt x="3084" y="490"/>
                </a:lnTo>
                <a:lnTo>
                  <a:pt x="3133" y="487"/>
                </a:lnTo>
                <a:lnTo>
                  <a:pt x="3181" y="478"/>
                </a:lnTo>
                <a:lnTo>
                  <a:pt x="3227" y="462"/>
                </a:lnTo>
                <a:lnTo>
                  <a:pt x="3271" y="440"/>
                </a:lnTo>
                <a:lnTo>
                  <a:pt x="4019" y="4"/>
                </a:lnTo>
                <a:lnTo>
                  <a:pt x="4019" y="188"/>
                </a:lnTo>
                <a:lnTo>
                  <a:pt x="3354" y="581"/>
                </a:lnTo>
                <a:lnTo>
                  <a:pt x="3311" y="604"/>
                </a:lnTo>
                <a:lnTo>
                  <a:pt x="3266" y="623"/>
                </a:lnTo>
                <a:lnTo>
                  <a:pt x="3218" y="635"/>
                </a:lnTo>
                <a:lnTo>
                  <a:pt x="3171" y="642"/>
                </a:lnTo>
                <a:lnTo>
                  <a:pt x="3122" y="645"/>
                </a:lnTo>
                <a:lnTo>
                  <a:pt x="2954" y="648"/>
                </a:lnTo>
                <a:lnTo>
                  <a:pt x="2425" y="640"/>
                </a:lnTo>
                <a:lnTo>
                  <a:pt x="2479" y="669"/>
                </a:lnTo>
                <a:lnTo>
                  <a:pt x="2530" y="698"/>
                </a:lnTo>
                <a:lnTo>
                  <a:pt x="2579" y="730"/>
                </a:lnTo>
                <a:lnTo>
                  <a:pt x="2624" y="761"/>
                </a:lnTo>
                <a:lnTo>
                  <a:pt x="2665" y="793"/>
                </a:lnTo>
                <a:lnTo>
                  <a:pt x="2703" y="826"/>
                </a:lnTo>
                <a:lnTo>
                  <a:pt x="2734" y="859"/>
                </a:lnTo>
                <a:lnTo>
                  <a:pt x="2759" y="893"/>
                </a:lnTo>
                <a:lnTo>
                  <a:pt x="2779" y="926"/>
                </a:lnTo>
                <a:lnTo>
                  <a:pt x="2779" y="930"/>
                </a:lnTo>
                <a:lnTo>
                  <a:pt x="2780" y="942"/>
                </a:lnTo>
                <a:lnTo>
                  <a:pt x="2782" y="961"/>
                </a:lnTo>
                <a:lnTo>
                  <a:pt x="2785" y="988"/>
                </a:lnTo>
                <a:lnTo>
                  <a:pt x="2788" y="1020"/>
                </a:lnTo>
                <a:lnTo>
                  <a:pt x="2793" y="1055"/>
                </a:lnTo>
                <a:lnTo>
                  <a:pt x="2798" y="1095"/>
                </a:lnTo>
                <a:lnTo>
                  <a:pt x="2804" y="1139"/>
                </a:lnTo>
                <a:lnTo>
                  <a:pt x="2812" y="1184"/>
                </a:lnTo>
                <a:lnTo>
                  <a:pt x="2819" y="1232"/>
                </a:lnTo>
                <a:lnTo>
                  <a:pt x="2827" y="1279"/>
                </a:lnTo>
                <a:lnTo>
                  <a:pt x="2837" y="1327"/>
                </a:lnTo>
                <a:lnTo>
                  <a:pt x="2847" y="1374"/>
                </a:lnTo>
                <a:lnTo>
                  <a:pt x="2857" y="1418"/>
                </a:lnTo>
                <a:lnTo>
                  <a:pt x="2868" y="1461"/>
                </a:lnTo>
                <a:lnTo>
                  <a:pt x="2880" y="1500"/>
                </a:lnTo>
                <a:lnTo>
                  <a:pt x="2886" y="1529"/>
                </a:lnTo>
                <a:lnTo>
                  <a:pt x="2887" y="1558"/>
                </a:lnTo>
                <a:lnTo>
                  <a:pt x="2881" y="1586"/>
                </a:lnTo>
                <a:lnTo>
                  <a:pt x="2871" y="1613"/>
                </a:lnTo>
                <a:lnTo>
                  <a:pt x="2855" y="1637"/>
                </a:lnTo>
                <a:lnTo>
                  <a:pt x="2835" y="1657"/>
                </a:lnTo>
                <a:lnTo>
                  <a:pt x="2809" y="1674"/>
                </a:lnTo>
                <a:lnTo>
                  <a:pt x="2790" y="1682"/>
                </a:lnTo>
                <a:lnTo>
                  <a:pt x="2769" y="1690"/>
                </a:lnTo>
                <a:lnTo>
                  <a:pt x="2746" y="1696"/>
                </a:lnTo>
                <a:lnTo>
                  <a:pt x="2723" y="1699"/>
                </a:lnTo>
                <a:lnTo>
                  <a:pt x="2698" y="1699"/>
                </a:lnTo>
                <a:lnTo>
                  <a:pt x="2674" y="1698"/>
                </a:lnTo>
                <a:lnTo>
                  <a:pt x="2648" y="1692"/>
                </a:lnTo>
                <a:lnTo>
                  <a:pt x="2622" y="1683"/>
                </a:lnTo>
                <a:lnTo>
                  <a:pt x="2596" y="1670"/>
                </a:lnTo>
                <a:lnTo>
                  <a:pt x="2568" y="1652"/>
                </a:lnTo>
                <a:lnTo>
                  <a:pt x="2541" y="1629"/>
                </a:lnTo>
                <a:lnTo>
                  <a:pt x="2513" y="1601"/>
                </a:lnTo>
                <a:lnTo>
                  <a:pt x="2486" y="1567"/>
                </a:lnTo>
                <a:lnTo>
                  <a:pt x="2458" y="1528"/>
                </a:lnTo>
                <a:lnTo>
                  <a:pt x="2430" y="1481"/>
                </a:lnTo>
                <a:lnTo>
                  <a:pt x="2403" y="1428"/>
                </a:lnTo>
                <a:lnTo>
                  <a:pt x="2377" y="1368"/>
                </a:lnTo>
                <a:lnTo>
                  <a:pt x="2350" y="1300"/>
                </a:lnTo>
                <a:lnTo>
                  <a:pt x="2324" y="1224"/>
                </a:lnTo>
                <a:lnTo>
                  <a:pt x="2323" y="1221"/>
                </a:lnTo>
                <a:lnTo>
                  <a:pt x="2318" y="1213"/>
                </a:lnTo>
                <a:lnTo>
                  <a:pt x="2310" y="1201"/>
                </a:lnTo>
                <a:lnTo>
                  <a:pt x="2299" y="1187"/>
                </a:lnTo>
                <a:lnTo>
                  <a:pt x="2285" y="1168"/>
                </a:lnTo>
                <a:lnTo>
                  <a:pt x="2268" y="1148"/>
                </a:lnTo>
                <a:lnTo>
                  <a:pt x="2250" y="1124"/>
                </a:lnTo>
                <a:lnTo>
                  <a:pt x="2228" y="1101"/>
                </a:lnTo>
                <a:lnTo>
                  <a:pt x="2205" y="1077"/>
                </a:lnTo>
                <a:lnTo>
                  <a:pt x="2181" y="1054"/>
                </a:lnTo>
                <a:lnTo>
                  <a:pt x="2154" y="1031"/>
                </a:lnTo>
                <a:lnTo>
                  <a:pt x="2126" y="1010"/>
                </a:lnTo>
                <a:lnTo>
                  <a:pt x="2095" y="990"/>
                </a:lnTo>
                <a:lnTo>
                  <a:pt x="451" y="2201"/>
                </a:lnTo>
                <a:lnTo>
                  <a:pt x="428" y="2221"/>
                </a:lnTo>
                <a:lnTo>
                  <a:pt x="411" y="2242"/>
                </a:lnTo>
                <a:lnTo>
                  <a:pt x="396" y="2267"/>
                </a:lnTo>
                <a:lnTo>
                  <a:pt x="387" y="2294"/>
                </a:lnTo>
                <a:lnTo>
                  <a:pt x="383" y="2320"/>
                </a:lnTo>
                <a:lnTo>
                  <a:pt x="384" y="2348"/>
                </a:lnTo>
                <a:lnTo>
                  <a:pt x="389" y="2375"/>
                </a:lnTo>
                <a:lnTo>
                  <a:pt x="398" y="2402"/>
                </a:lnTo>
                <a:lnTo>
                  <a:pt x="413" y="2426"/>
                </a:lnTo>
                <a:lnTo>
                  <a:pt x="432" y="2448"/>
                </a:lnTo>
                <a:lnTo>
                  <a:pt x="454" y="2467"/>
                </a:lnTo>
                <a:lnTo>
                  <a:pt x="479" y="2480"/>
                </a:lnTo>
                <a:lnTo>
                  <a:pt x="506" y="2488"/>
                </a:lnTo>
                <a:lnTo>
                  <a:pt x="532" y="2493"/>
                </a:lnTo>
                <a:lnTo>
                  <a:pt x="560" y="2492"/>
                </a:lnTo>
                <a:lnTo>
                  <a:pt x="587" y="2487"/>
                </a:lnTo>
                <a:lnTo>
                  <a:pt x="614" y="2477"/>
                </a:lnTo>
                <a:lnTo>
                  <a:pt x="637" y="2463"/>
                </a:lnTo>
                <a:lnTo>
                  <a:pt x="721" y="2402"/>
                </a:lnTo>
                <a:lnTo>
                  <a:pt x="728" y="2397"/>
                </a:lnTo>
                <a:lnTo>
                  <a:pt x="736" y="2391"/>
                </a:lnTo>
                <a:lnTo>
                  <a:pt x="743" y="2382"/>
                </a:lnTo>
                <a:lnTo>
                  <a:pt x="1615" y="1791"/>
                </a:lnTo>
                <a:lnTo>
                  <a:pt x="1638" y="1780"/>
                </a:lnTo>
                <a:lnTo>
                  <a:pt x="1660" y="1777"/>
                </a:lnTo>
                <a:lnTo>
                  <a:pt x="1682" y="1782"/>
                </a:lnTo>
                <a:lnTo>
                  <a:pt x="1704" y="1793"/>
                </a:lnTo>
                <a:lnTo>
                  <a:pt x="1719" y="1806"/>
                </a:lnTo>
                <a:lnTo>
                  <a:pt x="1730" y="1823"/>
                </a:lnTo>
                <a:lnTo>
                  <a:pt x="1736" y="1842"/>
                </a:lnTo>
                <a:lnTo>
                  <a:pt x="1737" y="1862"/>
                </a:lnTo>
                <a:lnTo>
                  <a:pt x="1735" y="1880"/>
                </a:lnTo>
                <a:lnTo>
                  <a:pt x="1729" y="1895"/>
                </a:lnTo>
                <a:lnTo>
                  <a:pt x="1718" y="1909"/>
                </a:lnTo>
                <a:lnTo>
                  <a:pt x="1704" y="1921"/>
                </a:lnTo>
                <a:lnTo>
                  <a:pt x="889" y="2476"/>
                </a:lnTo>
                <a:lnTo>
                  <a:pt x="816" y="2527"/>
                </a:lnTo>
                <a:lnTo>
                  <a:pt x="797" y="2551"/>
                </a:lnTo>
                <a:lnTo>
                  <a:pt x="782" y="2575"/>
                </a:lnTo>
                <a:lnTo>
                  <a:pt x="771" y="2603"/>
                </a:lnTo>
                <a:lnTo>
                  <a:pt x="766" y="2631"/>
                </a:lnTo>
                <a:lnTo>
                  <a:pt x="765" y="2659"/>
                </a:lnTo>
                <a:lnTo>
                  <a:pt x="770" y="2688"/>
                </a:lnTo>
                <a:lnTo>
                  <a:pt x="780" y="2716"/>
                </a:lnTo>
                <a:lnTo>
                  <a:pt x="795" y="2742"/>
                </a:lnTo>
                <a:lnTo>
                  <a:pt x="811" y="2760"/>
                </a:lnTo>
                <a:lnTo>
                  <a:pt x="832" y="2773"/>
                </a:lnTo>
                <a:lnTo>
                  <a:pt x="856" y="2784"/>
                </a:lnTo>
                <a:lnTo>
                  <a:pt x="883" y="2792"/>
                </a:lnTo>
                <a:lnTo>
                  <a:pt x="912" y="2797"/>
                </a:lnTo>
                <a:lnTo>
                  <a:pt x="943" y="2797"/>
                </a:lnTo>
                <a:lnTo>
                  <a:pt x="973" y="2794"/>
                </a:lnTo>
                <a:lnTo>
                  <a:pt x="1004" y="2787"/>
                </a:lnTo>
                <a:lnTo>
                  <a:pt x="1033" y="2776"/>
                </a:lnTo>
                <a:lnTo>
                  <a:pt x="1061" y="2761"/>
                </a:lnTo>
                <a:lnTo>
                  <a:pt x="1072" y="2750"/>
                </a:lnTo>
                <a:lnTo>
                  <a:pt x="1082" y="2741"/>
                </a:lnTo>
                <a:lnTo>
                  <a:pt x="1094" y="2731"/>
                </a:lnTo>
                <a:lnTo>
                  <a:pt x="1107" y="2723"/>
                </a:lnTo>
                <a:lnTo>
                  <a:pt x="1841" y="2194"/>
                </a:lnTo>
                <a:lnTo>
                  <a:pt x="1854" y="2180"/>
                </a:lnTo>
                <a:lnTo>
                  <a:pt x="1867" y="2172"/>
                </a:lnTo>
                <a:lnTo>
                  <a:pt x="1883" y="2167"/>
                </a:lnTo>
                <a:lnTo>
                  <a:pt x="1902" y="2166"/>
                </a:lnTo>
                <a:lnTo>
                  <a:pt x="1922" y="2169"/>
                </a:lnTo>
                <a:lnTo>
                  <a:pt x="1941" y="2178"/>
                </a:lnTo>
                <a:lnTo>
                  <a:pt x="1956" y="2191"/>
                </a:lnTo>
                <a:lnTo>
                  <a:pt x="1969" y="2207"/>
                </a:lnTo>
                <a:lnTo>
                  <a:pt x="1977" y="2227"/>
                </a:lnTo>
                <a:lnTo>
                  <a:pt x="1980" y="2247"/>
                </a:lnTo>
                <a:lnTo>
                  <a:pt x="1977" y="2266"/>
                </a:lnTo>
                <a:lnTo>
                  <a:pt x="1971" y="2283"/>
                </a:lnTo>
                <a:lnTo>
                  <a:pt x="1962" y="2297"/>
                </a:lnTo>
                <a:lnTo>
                  <a:pt x="1952" y="2309"/>
                </a:lnTo>
                <a:lnTo>
                  <a:pt x="1202" y="2844"/>
                </a:lnTo>
                <a:lnTo>
                  <a:pt x="1180" y="2862"/>
                </a:lnTo>
                <a:lnTo>
                  <a:pt x="1162" y="2884"/>
                </a:lnTo>
                <a:lnTo>
                  <a:pt x="1149" y="2910"/>
                </a:lnTo>
                <a:lnTo>
                  <a:pt x="1139" y="2935"/>
                </a:lnTo>
                <a:lnTo>
                  <a:pt x="1135" y="2963"/>
                </a:lnTo>
                <a:lnTo>
                  <a:pt x="1135" y="2990"/>
                </a:lnTo>
                <a:lnTo>
                  <a:pt x="1140" y="3018"/>
                </a:lnTo>
                <a:lnTo>
                  <a:pt x="1150" y="3044"/>
                </a:lnTo>
                <a:lnTo>
                  <a:pt x="1165" y="3068"/>
                </a:lnTo>
                <a:lnTo>
                  <a:pt x="1180" y="3088"/>
                </a:lnTo>
                <a:lnTo>
                  <a:pt x="1200" y="3105"/>
                </a:lnTo>
                <a:lnTo>
                  <a:pt x="1222" y="3118"/>
                </a:lnTo>
                <a:lnTo>
                  <a:pt x="1246" y="3128"/>
                </a:lnTo>
                <a:lnTo>
                  <a:pt x="1273" y="3134"/>
                </a:lnTo>
                <a:lnTo>
                  <a:pt x="1305" y="3136"/>
                </a:lnTo>
                <a:lnTo>
                  <a:pt x="1336" y="3131"/>
                </a:lnTo>
                <a:lnTo>
                  <a:pt x="1367" y="3121"/>
                </a:lnTo>
                <a:lnTo>
                  <a:pt x="1395" y="3105"/>
                </a:lnTo>
                <a:lnTo>
                  <a:pt x="2022" y="2650"/>
                </a:lnTo>
                <a:lnTo>
                  <a:pt x="2038" y="2643"/>
                </a:lnTo>
                <a:lnTo>
                  <a:pt x="2053" y="2639"/>
                </a:lnTo>
                <a:lnTo>
                  <a:pt x="2068" y="2638"/>
                </a:lnTo>
                <a:lnTo>
                  <a:pt x="2090" y="2641"/>
                </a:lnTo>
                <a:lnTo>
                  <a:pt x="2110" y="2649"/>
                </a:lnTo>
                <a:lnTo>
                  <a:pt x="2127" y="2663"/>
                </a:lnTo>
                <a:lnTo>
                  <a:pt x="2140" y="2680"/>
                </a:lnTo>
                <a:lnTo>
                  <a:pt x="2148" y="2699"/>
                </a:lnTo>
                <a:lnTo>
                  <a:pt x="2150" y="2722"/>
                </a:lnTo>
                <a:lnTo>
                  <a:pt x="2148" y="2739"/>
                </a:lnTo>
                <a:lnTo>
                  <a:pt x="2140" y="2755"/>
                </a:lnTo>
                <a:lnTo>
                  <a:pt x="2131" y="2769"/>
                </a:lnTo>
                <a:lnTo>
                  <a:pt x="2117" y="2781"/>
                </a:lnTo>
                <a:lnTo>
                  <a:pt x="1724" y="3077"/>
                </a:lnTo>
                <a:lnTo>
                  <a:pt x="1705" y="3093"/>
                </a:lnTo>
                <a:lnTo>
                  <a:pt x="1691" y="3111"/>
                </a:lnTo>
                <a:lnTo>
                  <a:pt x="1681" y="3133"/>
                </a:lnTo>
                <a:lnTo>
                  <a:pt x="1674" y="3155"/>
                </a:lnTo>
                <a:lnTo>
                  <a:pt x="1671" y="3178"/>
                </a:lnTo>
                <a:lnTo>
                  <a:pt x="1675" y="3201"/>
                </a:lnTo>
                <a:lnTo>
                  <a:pt x="1682" y="3223"/>
                </a:lnTo>
                <a:lnTo>
                  <a:pt x="1694" y="3241"/>
                </a:lnTo>
                <a:lnTo>
                  <a:pt x="1710" y="3259"/>
                </a:lnTo>
                <a:lnTo>
                  <a:pt x="1730" y="3273"/>
                </a:lnTo>
                <a:lnTo>
                  <a:pt x="1751" y="3284"/>
                </a:lnTo>
                <a:lnTo>
                  <a:pt x="1772" y="3291"/>
                </a:lnTo>
                <a:lnTo>
                  <a:pt x="1796" y="3292"/>
                </a:lnTo>
                <a:lnTo>
                  <a:pt x="1819" y="3290"/>
                </a:lnTo>
                <a:lnTo>
                  <a:pt x="1841" y="3283"/>
                </a:lnTo>
                <a:lnTo>
                  <a:pt x="1859" y="3270"/>
                </a:lnTo>
                <a:lnTo>
                  <a:pt x="1895" y="3247"/>
                </a:lnTo>
                <a:lnTo>
                  <a:pt x="1898" y="3214"/>
                </a:lnTo>
                <a:lnTo>
                  <a:pt x="1905" y="3181"/>
                </a:lnTo>
                <a:lnTo>
                  <a:pt x="1919" y="3150"/>
                </a:lnTo>
                <a:lnTo>
                  <a:pt x="1937" y="3121"/>
                </a:lnTo>
                <a:lnTo>
                  <a:pt x="1959" y="3094"/>
                </a:lnTo>
                <a:lnTo>
                  <a:pt x="1986" y="3071"/>
                </a:lnTo>
                <a:lnTo>
                  <a:pt x="2015" y="3054"/>
                </a:lnTo>
                <a:lnTo>
                  <a:pt x="2048" y="3041"/>
                </a:lnTo>
                <a:lnTo>
                  <a:pt x="2081" y="3035"/>
                </a:lnTo>
                <a:lnTo>
                  <a:pt x="2115" y="3034"/>
                </a:lnTo>
                <a:lnTo>
                  <a:pt x="2148" y="3039"/>
                </a:lnTo>
                <a:lnTo>
                  <a:pt x="2221" y="2993"/>
                </a:lnTo>
                <a:lnTo>
                  <a:pt x="2221" y="2960"/>
                </a:lnTo>
                <a:lnTo>
                  <a:pt x="2226" y="2927"/>
                </a:lnTo>
                <a:lnTo>
                  <a:pt x="2235" y="2895"/>
                </a:lnTo>
                <a:lnTo>
                  <a:pt x="2249" y="2864"/>
                </a:lnTo>
                <a:lnTo>
                  <a:pt x="2267" y="2836"/>
                </a:lnTo>
                <a:lnTo>
                  <a:pt x="2290" y="2809"/>
                </a:lnTo>
                <a:lnTo>
                  <a:pt x="2317" y="2787"/>
                </a:lnTo>
                <a:lnTo>
                  <a:pt x="2350" y="2769"/>
                </a:lnTo>
                <a:lnTo>
                  <a:pt x="2384" y="2755"/>
                </a:lnTo>
                <a:lnTo>
                  <a:pt x="2418" y="2748"/>
                </a:lnTo>
                <a:lnTo>
                  <a:pt x="2453" y="2747"/>
                </a:lnTo>
                <a:lnTo>
                  <a:pt x="2489" y="2752"/>
                </a:lnTo>
                <a:lnTo>
                  <a:pt x="2522" y="2760"/>
                </a:lnTo>
                <a:lnTo>
                  <a:pt x="2555" y="2775"/>
                </a:lnTo>
                <a:lnTo>
                  <a:pt x="2581" y="2755"/>
                </a:lnTo>
                <a:lnTo>
                  <a:pt x="2578" y="2719"/>
                </a:lnTo>
                <a:lnTo>
                  <a:pt x="2580" y="2682"/>
                </a:lnTo>
                <a:lnTo>
                  <a:pt x="2587" y="2646"/>
                </a:lnTo>
                <a:lnTo>
                  <a:pt x="2601" y="2613"/>
                </a:lnTo>
                <a:lnTo>
                  <a:pt x="2620" y="2581"/>
                </a:lnTo>
                <a:lnTo>
                  <a:pt x="2645" y="2553"/>
                </a:lnTo>
                <a:lnTo>
                  <a:pt x="2674" y="2529"/>
                </a:lnTo>
                <a:lnTo>
                  <a:pt x="2679" y="2524"/>
                </a:lnTo>
                <a:lnTo>
                  <a:pt x="2710" y="2505"/>
                </a:lnTo>
                <a:lnTo>
                  <a:pt x="2745" y="2493"/>
                </a:lnTo>
                <a:lnTo>
                  <a:pt x="2779" y="2486"/>
                </a:lnTo>
                <a:lnTo>
                  <a:pt x="2814" y="2485"/>
                </a:lnTo>
                <a:lnTo>
                  <a:pt x="2848" y="2488"/>
                </a:lnTo>
                <a:lnTo>
                  <a:pt x="2882" y="2497"/>
                </a:lnTo>
                <a:lnTo>
                  <a:pt x="2914" y="2510"/>
                </a:lnTo>
                <a:lnTo>
                  <a:pt x="2944" y="2527"/>
                </a:lnTo>
                <a:lnTo>
                  <a:pt x="2949" y="2527"/>
                </a:lnTo>
                <a:lnTo>
                  <a:pt x="2946" y="2518"/>
                </a:lnTo>
                <a:lnTo>
                  <a:pt x="2925" y="2482"/>
                </a:lnTo>
                <a:lnTo>
                  <a:pt x="2910" y="2447"/>
                </a:lnTo>
                <a:lnTo>
                  <a:pt x="2902" y="2409"/>
                </a:lnTo>
                <a:lnTo>
                  <a:pt x="2900" y="2372"/>
                </a:lnTo>
                <a:lnTo>
                  <a:pt x="2904" y="2334"/>
                </a:lnTo>
                <a:lnTo>
                  <a:pt x="2913" y="2297"/>
                </a:lnTo>
                <a:lnTo>
                  <a:pt x="2929" y="2262"/>
                </a:lnTo>
                <a:lnTo>
                  <a:pt x="2948" y="2229"/>
                </a:lnTo>
                <a:lnTo>
                  <a:pt x="2974" y="2199"/>
                </a:lnTo>
                <a:lnTo>
                  <a:pt x="3004" y="2173"/>
                </a:lnTo>
                <a:lnTo>
                  <a:pt x="3037" y="2154"/>
                </a:lnTo>
                <a:lnTo>
                  <a:pt x="3071" y="2140"/>
                </a:lnTo>
                <a:lnTo>
                  <a:pt x="3108" y="2133"/>
                </a:lnTo>
                <a:lnTo>
                  <a:pt x="3143" y="2130"/>
                </a:lnTo>
                <a:lnTo>
                  <a:pt x="3179" y="2133"/>
                </a:lnTo>
                <a:lnTo>
                  <a:pt x="3215" y="2140"/>
                </a:lnTo>
                <a:lnTo>
                  <a:pt x="3249" y="2154"/>
                </a:lnTo>
                <a:lnTo>
                  <a:pt x="3281" y="2172"/>
                </a:lnTo>
                <a:lnTo>
                  <a:pt x="3310" y="2194"/>
                </a:lnTo>
                <a:lnTo>
                  <a:pt x="3584" y="1877"/>
                </a:lnTo>
                <a:lnTo>
                  <a:pt x="3630" y="1826"/>
                </a:lnTo>
                <a:lnTo>
                  <a:pt x="3680" y="1780"/>
                </a:lnTo>
                <a:lnTo>
                  <a:pt x="3733" y="1737"/>
                </a:lnTo>
                <a:lnTo>
                  <a:pt x="3787" y="1697"/>
                </a:lnTo>
                <a:lnTo>
                  <a:pt x="3846" y="1661"/>
                </a:lnTo>
                <a:lnTo>
                  <a:pt x="4019" y="1563"/>
                </a:lnTo>
                <a:lnTo>
                  <a:pt x="4019" y="1760"/>
                </a:lnTo>
                <a:lnTo>
                  <a:pt x="3893" y="1832"/>
                </a:lnTo>
                <a:lnTo>
                  <a:pt x="3829" y="1873"/>
                </a:lnTo>
                <a:lnTo>
                  <a:pt x="3768" y="1921"/>
                </a:lnTo>
                <a:lnTo>
                  <a:pt x="3711" y="1972"/>
                </a:lnTo>
                <a:lnTo>
                  <a:pt x="3658" y="2028"/>
                </a:lnTo>
                <a:lnTo>
                  <a:pt x="3404" y="2325"/>
                </a:lnTo>
                <a:lnTo>
                  <a:pt x="3521" y="2492"/>
                </a:lnTo>
                <a:lnTo>
                  <a:pt x="3541" y="2527"/>
                </a:lnTo>
                <a:lnTo>
                  <a:pt x="3556" y="2563"/>
                </a:lnTo>
                <a:lnTo>
                  <a:pt x="3563" y="2600"/>
                </a:lnTo>
                <a:lnTo>
                  <a:pt x="3566" y="2638"/>
                </a:lnTo>
                <a:lnTo>
                  <a:pt x="3562" y="2676"/>
                </a:lnTo>
                <a:lnTo>
                  <a:pt x="3552" y="2713"/>
                </a:lnTo>
                <a:lnTo>
                  <a:pt x="3538" y="2748"/>
                </a:lnTo>
                <a:lnTo>
                  <a:pt x="3518" y="2781"/>
                </a:lnTo>
                <a:lnTo>
                  <a:pt x="3493" y="2811"/>
                </a:lnTo>
                <a:lnTo>
                  <a:pt x="3462" y="2837"/>
                </a:lnTo>
                <a:lnTo>
                  <a:pt x="3429" y="2856"/>
                </a:lnTo>
                <a:lnTo>
                  <a:pt x="3395" y="2870"/>
                </a:lnTo>
                <a:lnTo>
                  <a:pt x="3359" y="2877"/>
                </a:lnTo>
                <a:lnTo>
                  <a:pt x="3322" y="2879"/>
                </a:lnTo>
                <a:lnTo>
                  <a:pt x="3285" y="2877"/>
                </a:lnTo>
                <a:lnTo>
                  <a:pt x="3250" y="2870"/>
                </a:lnTo>
                <a:lnTo>
                  <a:pt x="3216" y="2856"/>
                </a:lnTo>
                <a:lnTo>
                  <a:pt x="3184" y="2838"/>
                </a:lnTo>
                <a:lnTo>
                  <a:pt x="3156" y="2816"/>
                </a:lnTo>
                <a:lnTo>
                  <a:pt x="3170" y="2849"/>
                </a:lnTo>
                <a:lnTo>
                  <a:pt x="3178" y="2884"/>
                </a:lnTo>
                <a:lnTo>
                  <a:pt x="3181" y="2920"/>
                </a:lnTo>
                <a:lnTo>
                  <a:pt x="3178" y="2955"/>
                </a:lnTo>
                <a:lnTo>
                  <a:pt x="3170" y="2990"/>
                </a:lnTo>
                <a:lnTo>
                  <a:pt x="3156" y="3022"/>
                </a:lnTo>
                <a:lnTo>
                  <a:pt x="3138" y="3054"/>
                </a:lnTo>
                <a:lnTo>
                  <a:pt x="3114" y="3080"/>
                </a:lnTo>
                <a:lnTo>
                  <a:pt x="3084" y="3105"/>
                </a:lnTo>
                <a:lnTo>
                  <a:pt x="3080" y="3110"/>
                </a:lnTo>
                <a:lnTo>
                  <a:pt x="3048" y="3128"/>
                </a:lnTo>
                <a:lnTo>
                  <a:pt x="3013" y="3141"/>
                </a:lnTo>
                <a:lnTo>
                  <a:pt x="2977" y="3147"/>
                </a:lnTo>
                <a:lnTo>
                  <a:pt x="2941" y="3149"/>
                </a:lnTo>
                <a:lnTo>
                  <a:pt x="2905" y="3145"/>
                </a:lnTo>
                <a:lnTo>
                  <a:pt x="2870" y="3135"/>
                </a:lnTo>
                <a:lnTo>
                  <a:pt x="2837" y="3119"/>
                </a:lnTo>
                <a:lnTo>
                  <a:pt x="2807" y="3099"/>
                </a:lnTo>
                <a:lnTo>
                  <a:pt x="2780" y="3073"/>
                </a:lnTo>
                <a:lnTo>
                  <a:pt x="2786" y="3105"/>
                </a:lnTo>
                <a:lnTo>
                  <a:pt x="2788" y="3138"/>
                </a:lnTo>
                <a:lnTo>
                  <a:pt x="2786" y="3169"/>
                </a:lnTo>
                <a:lnTo>
                  <a:pt x="2780" y="3201"/>
                </a:lnTo>
                <a:lnTo>
                  <a:pt x="2769" y="3231"/>
                </a:lnTo>
                <a:lnTo>
                  <a:pt x="2754" y="3259"/>
                </a:lnTo>
                <a:lnTo>
                  <a:pt x="2735" y="3286"/>
                </a:lnTo>
                <a:lnTo>
                  <a:pt x="2710" y="3309"/>
                </a:lnTo>
                <a:lnTo>
                  <a:pt x="2682" y="3330"/>
                </a:lnTo>
                <a:lnTo>
                  <a:pt x="2651" y="3346"/>
                </a:lnTo>
                <a:lnTo>
                  <a:pt x="2617" y="3357"/>
                </a:lnTo>
                <a:lnTo>
                  <a:pt x="2581" y="3362"/>
                </a:lnTo>
                <a:lnTo>
                  <a:pt x="2546" y="3362"/>
                </a:lnTo>
                <a:lnTo>
                  <a:pt x="2512" y="3356"/>
                </a:lnTo>
                <a:lnTo>
                  <a:pt x="2479" y="3346"/>
                </a:lnTo>
                <a:lnTo>
                  <a:pt x="2447" y="3330"/>
                </a:lnTo>
                <a:lnTo>
                  <a:pt x="2418" y="3309"/>
                </a:lnTo>
                <a:lnTo>
                  <a:pt x="2393" y="3285"/>
                </a:lnTo>
                <a:lnTo>
                  <a:pt x="2369" y="3257"/>
                </a:lnTo>
                <a:lnTo>
                  <a:pt x="2363" y="3247"/>
                </a:lnTo>
                <a:lnTo>
                  <a:pt x="2373" y="3280"/>
                </a:lnTo>
                <a:lnTo>
                  <a:pt x="2378" y="3315"/>
                </a:lnTo>
                <a:lnTo>
                  <a:pt x="2377" y="3351"/>
                </a:lnTo>
                <a:lnTo>
                  <a:pt x="2369" y="3385"/>
                </a:lnTo>
                <a:lnTo>
                  <a:pt x="2356" y="3419"/>
                </a:lnTo>
                <a:lnTo>
                  <a:pt x="2339" y="3449"/>
                </a:lnTo>
                <a:lnTo>
                  <a:pt x="2316" y="3476"/>
                </a:lnTo>
                <a:lnTo>
                  <a:pt x="2289" y="3501"/>
                </a:lnTo>
                <a:lnTo>
                  <a:pt x="2260" y="3516"/>
                </a:lnTo>
                <a:lnTo>
                  <a:pt x="2229" y="3529"/>
                </a:lnTo>
                <a:lnTo>
                  <a:pt x="2196" y="3536"/>
                </a:lnTo>
                <a:lnTo>
                  <a:pt x="2163" y="3537"/>
                </a:lnTo>
                <a:lnTo>
                  <a:pt x="2131" y="3535"/>
                </a:lnTo>
                <a:lnTo>
                  <a:pt x="2099" y="3526"/>
                </a:lnTo>
                <a:lnTo>
                  <a:pt x="2070" y="3514"/>
                </a:lnTo>
                <a:lnTo>
                  <a:pt x="2042" y="3497"/>
                </a:lnTo>
                <a:lnTo>
                  <a:pt x="2016" y="3475"/>
                </a:lnTo>
                <a:lnTo>
                  <a:pt x="1994" y="3449"/>
                </a:lnTo>
                <a:lnTo>
                  <a:pt x="1958" y="3397"/>
                </a:lnTo>
                <a:lnTo>
                  <a:pt x="1953" y="3397"/>
                </a:lnTo>
                <a:lnTo>
                  <a:pt x="1920" y="3416"/>
                </a:lnTo>
                <a:lnTo>
                  <a:pt x="1886" y="3432"/>
                </a:lnTo>
                <a:lnTo>
                  <a:pt x="1850" y="3442"/>
                </a:lnTo>
                <a:lnTo>
                  <a:pt x="1815" y="3448"/>
                </a:lnTo>
                <a:lnTo>
                  <a:pt x="1779" y="3448"/>
                </a:lnTo>
                <a:lnTo>
                  <a:pt x="1748" y="3447"/>
                </a:lnTo>
                <a:lnTo>
                  <a:pt x="1704" y="3435"/>
                </a:lnTo>
                <a:lnTo>
                  <a:pt x="1664" y="3418"/>
                </a:lnTo>
                <a:lnTo>
                  <a:pt x="1627" y="3396"/>
                </a:lnTo>
                <a:lnTo>
                  <a:pt x="1596" y="3368"/>
                </a:lnTo>
                <a:lnTo>
                  <a:pt x="1568" y="3336"/>
                </a:lnTo>
                <a:lnTo>
                  <a:pt x="1550" y="3307"/>
                </a:lnTo>
                <a:lnTo>
                  <a:pt x="1536" y="3278"/>
                </a:lnTo>
                <a:lnTo>
                  <a:pt x="1525" y="3246"/>
                </a:lnTo>
                <a:lnTo>
                  <a:pt x="1519" y="3212"/>
                </a:lnTo>
                <a:lnTo>
                  <a:pt x="1487" y="3236"/>
                </a:lnTo>
                <a:lnTo>
                  <a:pt x="1451" y="3259"/>
                </a:lnTo>
                <a:lnTo>
                  <a:pt x="1412" y="3276"/>
                </a:lnTo>
                <a:lnTo>
                  <a:pt x="1370" y="3289"/>
                </a:lnTo>
                <a:lnTo>
                  <a:pt x="1328" y="3295"/>
                </a:lnTo>
                <a:lnTo>
                  <a:pt x="1283" y="3296"/>
                </a:lnTo>
                <a:lnTo>
                  <a:pt x="1264" y="3295"/>
                </a:lnTo>
                <a:lnTo>
                  <a:pt x="1247" y="3293"/>
                </a:lnTo>
                <a:lnTo>
                  <a:pt x="1206" y="3284"/>
                </a:lnTo>
                <a:lnTo>
                  <a:pt x="1167" y="3269"/>
                </a:lnTo>
                <a:lnTo>
                  <a:pt x="1130" y="3251"/>
                </a:lnTo>
                <a:lnTo>
                  <a:pt x="1096" y="3226"/>
                </a:lnTo>
                <a:lnTo>
                  <a:pt x="1066" y="3198"/>
                </a:lnTo>
                <a:lnTo>
                  <a:pt x="1038" y="3167"/>
                </a:lnTo>
                <a:lnTo>
                  <a:pt x="1014" y="3128"/>
                </a:lnTo>
                <a:lnTo>
                  <a:pt x="994" y="3086"/>
                </a:lnTo>
                <a:lnTo>
                  <a:pt x="982" y="3043"/>
                </a:lnTo>
                <a:lnTo>
                  <a:pt x="977" y="2998"/>
                </a:lnTo>
                <a:lnTo>
                  <a:pt x="979" y="2952"/>
                </a:lnTo>
                <a:lnTo>
                  <a:pt x="957" y="2951"/>
                </a:lnTo>
                <a:lnTo>
                  <a:pt x="933" y="2950"/>
                </a:lnTo>
                <a:lnTo>
                  <a:pt x="909" y="2949"/>
                </a:lnTo>
                <a:lnTo>
                  <a:pt x="869" y="2944"/>
                </a:lnTo>
                <a:lnTo>
                  <a:pt x="828" y="2937"/>
                </a:lnTo>
                <a:lnTo>
                  <a:pt x="792" y="2924"/>
                </a:lnTo>
                <a:lnTo>
                  <a:pt x="756" y="2907"/>
                </a:lnTo>
                <a:lnTo>
                  <a:pt x="724" y="2887"/>
                </a:lnTo>
                <a:lnTo>
                  <a:pt x="694" y="2861"/>
                </a:lnTo>
                <a:lnTo>
                  <a:pt x="668" y="2829"/>
                </a:lnTo>
                <a:lnTo>
                  <a:pt x="646" y="2794"/>
                </a:lnTo>
                <a:lnTo>
                  <a:pt x="629" y="2759"/>
                </a:lnTo>
                <a:lnTo>
                  <a:pt x="618" y="2721"/>
                </a:lnTo>
                <a:lnTo>
                  <a:pt x="610" y="2682"/>
                </a:lnTo>
                <a:lnTo>
                  <a:pt x="608" y="2641"/>
                </a:lnTo>
                <a:lnTo>
                  <a:pt x="566" y="2646"/>
                </a:lnTo>
                <a:lnTo>
                  <a:pt x="523" y="2646"/>
                </a:lnTo>
                <a:lnTo>
                  <a:pt x="504" y="2646"/>
                </a:lnTo>
                <a:lnTo>
                  <a:pt x="486" y="2644"/>
                </a:lnTo>
                <a:lnTo>
                  <a:pt x="446" y="2635"/>
                </a:lnTo>
                <a:lnTo>
                  <a:pt x="407" y="2620"/>
                </a:lnTo>
                <a:lnTo>
                  <a:pt x="370" y="2600"/>
                </a:lnTo>
                <a:lnTo>
                  <a:pt x="336" y="2577"/>
                </a:lnTo>
                <a:lnTo>
                  <a:pt x="305" y="2549"/>
                </a:lnTo>
                <a:lnTo>
                  <a:pt x="277" y="2518"/>
                </a:lnTo>
                <a:lnTo>
                  <a:pt x="256" y="2481"/>
                </a:lnTo>
                <a:lnTo>
                  <a:pt x="241" y="2442"/>
                </a:lnTo>
                <a:lnTo>
                  <a:pt x="230" y="2403"/>
                </a:lnTo>
                <a:lnTo>
                  <a:pt x="224" y="2363"/>
                </a:lnTo>
                <a:lnTo>
                  <a:pt x="224" y="2322"/>
                </a:lnTo>
                <a:lnTo>
                  <a:pt x="229" y="2281"/>
                </a:lnTo>
                <a:lnTo>
                  <a:pt x="238" y="2241"/>
                </a:lnTo>
                <a:lnTo>
                  <a:pt x="252" y="2203"/>
                </a:lnTo>
                <a:lnTo>
                  <a:pt x="270" y="2167"/>
                </a:lnTo>
                <a:lnTo>
                  <a:pt x="295" y="2133"/>
                </a:lnTo>
                <a:lnTo>
                  <a:pt x="323" y="2101"/>
                </a:lnTo>
                <a:lnTo>
                  <a:pt x="356" y="2073"/>
                </a:lnTo>
                <a:lnTo>
                  <a:pt x="409" y="2031"/>
                </a:lnTo>
                <a:lnTo>
                  <a:pt x="378" y="1972"/>
                </a:lnTo>
                <a:lnTo>
                  <a:pt x="341" y="1916"/>
                </a:lnTo>
                <a:lnTo>
                  <a:pt x="300" y="1865"/>
                </a:lnTo>
                <a:lnTo>
                  <a:pt x="253" y="1816"/>
                </a:lnTo>
                <a:lnTo>
                  <a:pt x="203" y="1772"/>
                </a:lnTo>
                <a:lnTo>
                  <a:pt x="150" y="1733"/>
                </a:lnTo>
                <a:lnTo>
                  <a:pt x="93" y="1698"/>
                </a:lnTo>
                <a:lnTo>
                  <a:pt x="0" y="164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Freeform 116">
            <a:extLst>
              <a:ext uri="{FF2B5EF4-FFF2-40B4-BE49-F238E27FC236}">
                <a16:creationId xmlns:a16="http://schemas.microsoft.com/office/drawing/2014/main" id="{7F28C945-E150-3609-4780-A953E25A621C}"/>
              </a:ext>
            </a:extLst>
          </p:cNvPr>
          <p:cNvSpPr>
            <a:spLocks/>
          </p:cNvSpPr>
          <p:nvPr/>
        </p:nvSpPr>
        <p:spPr bwMode="auto">
          <a:xfrm>
            <a:off x="7137635" y="2187258"/>
            <a:ext cx="381734" cy="316117"/>
          </a:xfrm>
          <a:custGeom>
            <a:avLst/>
            <a:gdLst>
              <a:gd name="T0" fmla="*/ 1272 w 4019"/>
              <a:gd name="T1" fmla="*/ 446 h 3537"/>
              <a:gd name="T2" fmla="*/ 1751 w 4019"/>
              <a:gd name="T3" fmla="*/ 406 h 3537"/>
              <a:gd name="T4" fmla="*/ 2093 w 4019"/>
              <a:gd name="T5" fmla="*/ 479 h 3537"/>
              <a:gd name="T6" fmla="*/ 3354 w 4019"/>
              <a:gd name="T7" fmla="*/ 581 h 3537"/>
              <a:gd name="T8" fmla="*/ 2479 w 4019"/>
              <a:gd name="T9" fmla="*/ 669 h 3537"/>
              <a:gd name="T10" fmla="*/ 2779 w 4019"/>
              <a:gd name="T11" fmla="*/ 926 h 3537"/>
              <a:gd name="T12" fmla="*/ 2804 w 4019"/>
              <a:gd name="T13" fmla="*/ 1139 h 3537"/>
              <a:gd name="T14" fmla="*/ 2880 w 4019"/>
              <a:gd name="T15" fmla="*/ 1500 h 3537"/>
              <a:gd name="T16" fmla="*/ 2790 w 4019"/>
              <a:gd name="T17" fmla="*/ 1682 h 3537"/>
              <a:gd name="T18" fmla="*/ 2596 w 4019"/>
              <a:gd name="T19" fmla="*/ 1670 h 3537"/>
              <a:gd name="T20" fmla="*/ 2377 w 4019"/>
              <a:gd name="T21" fmla="*/ 1368 h 3537"/>
              <a:gd name="T22" fmla="*/ 2268 w 4019"/>
              <a:gd name="T23" fmla="*/ 1148 h 3537"/>
              <a:gd name="T24" fmla="*/ 451 w 4019"/>
              <a:gd name="T25" fmla="*/ 2201 h 3537"/>
              <a:gd name="T26" fmla="*/ 398 w 4019"/>
              <a:gd name="T27" fmla="*/ 2402 h 3537"/>
              <a:gd name="T28" fmla="*/ 587 w 4019"/>
              <a:gd name="T29" fmla="*/ 2487 h 3537"/>
              <a:gd name="T30" fmla="*/ 1638 w 4019"/>
              <a:gd name="T31" fmla="*/ 1780 h 3537"/>
              <a:gd name="T32" fmla="*/ 1735 w 4019"/>
              <a:gd name="T33" fmla="*/ 1880 h 3537"/>
              <a:gd name="T34" fmla="*/ 771 w 4019"/>
              <a:gd name="T35" fmla="*/ 2603 h 3537"/>
              <a:gd name="T36" fmla="*/ 856 w 4019"/>
              <a:gd name="T37" fmla="*/ 2784 h 3537"/>
              <a:gd name="T38" fmla="*/ 1072 w 4019"/>
              <a:gd name="T39" fmla="*/ 2750 h 3537"/>
              <a:gd name="T40" fmla="*/ 1902 w 4019"/>
              <a:gd name="T41" fmla="*/ 2166 h 3537"/>
              <a:gd name="T42" fmla="*/ 1971 w 4019"/>
              <a:gd name="T43" fmla="*/ 2283 h 3537"/>
              <a:gd name="T44" fmla="*/ 1135 w 4019"/>
              <a:gd name="T45" fmla="*/ 2963 h 3537"/>
              <a:gd name="T46" fmla="*/ 1246 w 4019"/>
              <a:gd name="T47" fmla="*/ 3128 h 3537"/>
              <a:gd name="T48" fmla="*/ 2053 w 4019"/>
              <a:gd name="T49" fmla="*/ 2639 h 3537"/>
              <a:gd name="T50" fmla="*/ 2148 w 4019"/>
              <a:gd name="T51" fmla="*/ 2739 h 3537"/>
              <a:gd name="T52" fmla="*/ 1674 w 4019"/>
              <a:gd name="T53" fmla="*/ 3155 h 3537"/>
              <a:gd name="T54" fmla="*/ 1772 w 4019"/>
              <a:gd name="T55" fmla="*/ 3291 h 3537"/>
              <a:gd name="T56" fmla="*/ 1919 w 4019"/>
              <a:gd name="T57" fmla="*/ 3150 h 3537"/>
              <a:gd name="T58" fmla="*/ 2148 w 4019"/>
              <a:gd name="T59" fmla="*/ 3039 h 3537"/>
              <a:gd name="T60" fmla="*/ 2317 w 4019"/>
              <a:gd name="T61" fmla="*/ 2787 h 3537"/>
              <a:gd name="T62" fmla="*/ 2581 w 4019"/>
              <a:gd name="T63" fmla="*/ 2755 h 3537"/>
              <a:gd name="T64" fmla="*/ 2679 w 4019"/>
              <a:gd name="T65" fmla="*/ 2524 h 3537"/>
              <a:gd name="T66" fmla="*/ 2944 w 4019"/>
              <a:gd name="T67" fmla="*/ 2527 h 3537"/>
              <a:gd name="T68" fmla="*/ 2913 w 4019"/>
              <a:gd name="T69" fmla="*/ 2297 h 3537"/>
              <a:gd name="T70" fmla="*/ 3143 w 4019"/>
              <a:gd name="T71" fmla="*/ 2130 h 3537"/>
              <a:gd name="T72" fmla="*/ 3680 w 4019"/>
              <a:gd name="T73" fmla="*/ 1780 h 3537"/>
              <a:gd name="T74" fmla="*/ 3768 w 4019"/>
              <a:gd name="T75" fmla="*/ 1921 h 3537"/>
              <a:gd name="T76" fmla="*/ 3566 w 4019"/>
              <a:gd name="T77" fmla="*/ 2638 h 3537"/>
              <a:gd name="T78" fmla="*/ 3395 w 4019"/>
              <a:gd name="T79" fmla="*/ 2870 h 3537"/>
              <a:gd name="T80" fmla="*/ 3170 w 4019"/>
              <a:gd name="T81" fmla="*/ 2849 h 3537"/>
              <a:gd name="T82" fmla="*/ 3084 w 4019"/>
              <a:gd name="T83" fmla="*/ 3105 h 3537"/>
              <a:gd name="T84" fmla="*/ 2837 w 4019"/>
              <a:gd name="T85" fmla="*/ 3119 h 3537"/>
              <a:gd name="T86" fmla="*/ 2754 w 4019"/>
              <a:gd name="T87" fmla="*/ 3259 h 3537"/>
              <a:gd name="T88" fmla="*/ 2512 w 4019"/>
              <a:gd name="T89" fmla="*/ 3356 h 3537"/>
              <a:gd name="T90" fmla="*/ 2378 w 4019"/>
              <a:gd name="T91" fmla="*/ 3315 h 3537"/>
              <a:gd name="T92" fmla="*/ 2229 w 4019"/>
              <a:gd name="T93" fmla="*/ 3529 h 3537"/>
              <a:gd name="T94" fmla="*/ 1994 w 4019"/>
              <a:gd name="T95" fmla="*/ 3449 h 3537"/>
              <a:gd name="T96" fmla="*/ 1748 w 4019"/>
              <a:gd name="T97" fmla="*/ 3447 h 3537"/>
              <a:gd name="T98" fmla="*/ 1525 w 4019"/>
              <a:gd name="T99" fmla="*/ 3246 h 3537"/>
              <a:gd name="T100" fmla="*/ 1264 w 4019"/>
              <a:gd name="T101" fmla="*/ 3295 h 3537"/>
              <a:gd name="T102" fmla="*/ 1014 w 4019"/>
              <a:gd name="T103" fmla="*/ 3128 h 3537"/>
              <a:gd name="T104" fmla="*/ 869 w 4019"/>
              <a:gd name="T105" fmla="*/ 2944 h 3537"/>
              <a:gd name="T106" fmla="*/ 629 w 4019"/>
              <a:gd name="T107" fmla="*/ 2759 h 3537"/>
              <a:gd name="T108" fmla="*/ 446 w 4019"/>
              <a:gd name="T109" fmla="*/ 2635 h 3537"/>
              <a:gd name="T110" fmla="*/ 230 w 4019"/>
              <a:gd name="T111" fmla="*/ 2403 h 3537"/>
              <a:gd name="T112" fmla="*/ 323 w 4019"/>
              <a:gd name="T113" fmla="*/ 2101 h 3537"/>
              <a:gd name="T114" fmla="*/ 150 w 4019"/>
              <a:gd name="T115" fmla="*/ 1733 h 3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019" h="3537">
                <a:moveTo>
                  <a:pt x="0" y="0"/>
                </a:moveTo>
                <a:lnTo>
                  <a:pt x="899" y="412"/>
                </a:lnTo>
                <a:lnTo>
                  <a:pt x="959" y="436"/>
                </a:lnTo>
                <a:lnTo>
                  <a:pt x="1020" y="452"/>
                </a:lnTo>
                <a:lnTo>
                  <a:pt x="1083" y="462"/>
                </a:lnTo>
                <a:lnTo>
                  <a:pt x="1146" y="463"/>
                </a:lnTo>
                <a:lnTo>
                  <a:pt x="1210" y="458"/>
                </a:lnTo>
                <a:lnTo>
                  <a:pt x="1272" y="446"/>
                </a:lnTo>
                <a:lnTo>
                  <a:pt x="1318" y="434"/>
                </a:lnTo>
                <a:lnTo>
                  <a:pt x="1369" y="423"/>
                </a:lnTo>
                <a:lnTo>
                  <a:pt x="1424" y="414"/>
                </a:lnTo>
                <a:lnTo>
                  <a:pt x="1481" y="407"/>
                </a:lnTo>
                <a:lnTo>
                  <a:pt x="1543" y="403"/>
                </a:lnTo>
                <a:lnTo>
                  <a:pt x="1609" y="401"/>
                </a:lnTo>
                <a:lnTo>
                  <a:pt x="1677" y="402"/>
                </a:lnTo>
                <a:lnTo>
                  <a:pt x="1751" y="406"/>
                </a:lnTo>
                <a:lnTo>
                  <a:pt x="1826" y="414"/>
                </a:lnTo>
                <a:lnTo>
                  <a:pt x="1906" y="427"/>
                </a:lnTo>
                <a:lnTo>
                  <a:pt x="1989" y="444"/>
                </a:lnTo>
                <a:lnTo>
                  <a:pt x="2000" y="447"/>
                </a:lnTo>
                <a:lnTo>
                  <a:pt x="2017" y="453"/>
                </a:lnTo>
                <a:lnTo>
                  <a:pt x="2039" y="459"/>
                </a:lnTo>
                <a:lnTo>
                  <a:pt x="2065" y="468"/>
                </a:lnTo>
                <a:lnTo>
                  <a:pt x="2093" y="479"/>
                </a:lnTo>
                <a:lnTo>
                  <a:pt x="3084" y="490"/>
                </a:lnTo>
                <a:lnTo>
                  <a:pt x="3133" y="487"/>
                </a:lnTo>
                <a:lnTo>
                  <a:pt x="3181" y="478"/>
                </a:lnTo>
                <a:lnTo>
                  <a:pt x="3227" y="462"/>
                </a:lnTo>
                <a:lnTo>
                  <a:pt x="3271" y="440"/>
                </a:lnTo>
                <a:lnTo>
                  <a:pt x="4019" y="4"/>
                </a:lnTo>
                <a:lnTo>
                  <a:pt x="4019" y="188"/>
                </a:lnTo>
                <a:lnTo>
                  <a:pt x="3354" y="581"/>
                </a:lnTo>
                <a:lnTo>
                  <a:pt x="3311" y="604"/>
                </a:lnTo>
                <a:lnTo>
                  <a:pt x="3266" y="623"/>
                </a:lnTo>
                <a:lnTo>
                  <a:pt x="3218" y="635"/>
                </a:lnTo>
                <a:lnTo>
                  <a:pt x="3171" y="642"/>
                </a:lnTo>
                <a:lnTo>
                  <a:pt x="3122" y="645"/>
                </a:lnTo>
                <a:lnTo>
                  <a:pt x="2954" y="648"/>
                </a:lnTo>
                <a:lnTo>
                  <a:pt x="2425" y="640"/>
                </a:lnTo>
                <a:lnTo>
                  <a:pt x="2479" y="669"/>
                </a:lnTo>
                <a:lnTo>
                  <a:pt x="2530" y="698"/>
                </a:lnTo>
                <a:lnTo>
                  <a:pt x="2579" y="730"/>
                </a:lnTo>
                <a:lnTo>
                  <a:pt x="2624" y="761"/>
                </a:lnTo>
                <a:lnTo>
                  <a:pt x="2665" y="793"/>
                </a:lnTo>
                <a:lnTo>
                  <a:pt x="2703" y="826"/>
                </a:lnTo>
                <a:lnTo>
                  <a:pt x="2734" y="859"/>
                </a:lnTo>
                <a:lnTo>
                  <a:pt x="2759" y="893"/>
                </a:lnTo>
                <a:lnTo>
                  <a:pt x="2779" y="926"/>
                </a:lnTo>
                <a:lnTo>
                  <a:pt x="2779" y="930"/>
                </a:lnTo>
                <a:lnTo>
                  <a:pt x="2780" y="942"/>
                </a:lnTo>
                <a:lnTo>
                  <a:pt x="2782" y="961"/>
                </a:lnTo>
                <a:lnTo>
                  <a:pt x="2785" y="988"/>
                </a:lnTo>
                <a:lnTo>
                  <a:pt x="2788" y="1020"/>
                </a:lnTo>
                <a:lnTo>
                  <a:pt x="2793" y="1055"/>
                </a:lnTo>
                <a:lnTo>
                  <a:pt x="2798" y="1095"/>
                </a:lnTo>
                <a:lnTo>
                  <a:pt x="2804" y="1139"/>
                </a:lnTo>
                <a:lnTo>
                  <a:pt x="2812" y="1184"/>
                </a:lnTo>
                <a:lnTo>
                  <a:pt x="2819" y="1232"/>
                </a:lnTo>
                <a:lnTo>
                  <a:pt x="2827" y="1279"/>
                </a:lnTo>
                <a:lnTo>
                  <a:pt x="2837" y="1327"/>
                </a:lnTo>
                <a:lnTo>
                  <a:pt x="2847" y="1374"/>
                </a:lnTo>
                <a:lnTo>
                  <a:pt x="2857" y="1418"/>
                </a:lnTo>
                <a:lnTo>
                  <a:pt x="2868" y="1461"/>
                </a:lnTo>
                <a:lnTo>
                  <a:pt x="2880" y="1500"/>
                </a:lnTo>
                <a:lnTo>
                  <a:pt x="2886" y="1529"/>
                </a:lnTo>
                <a:lnTo>
                  <a:pt x="2887" y="1558"/>
                </a:lnTo>
                <a:lnTo>
                  <a:pt x="2881" y="1586"/>
                </a:lnTo>
                <a:lnTo>
                  <a:pt x="2871" y="1613"/>
                </a:lnTo>
                <a:lnTo>
                  <a:pt x="2855" y="1637"/>
                </a:lnTo>
                <a:lnTo>
                  <a:pt x="2835" y="1657"/>
                </a:lnTo>
                <a:lnTo>
                  <a:pt x="2809" y="1674"/>
                </a:lnTo>
                <a:lnTo>
                  <a:pt x="2790" y="1682"/>
                </a:lnTo>
                <a:lnTo>
                  <a:pt x="2769" y="1690"/>
                </a:lnTo>
                <a:lnTo>
                  <a:pt x="2746" y="1696"/>
                </a:lnTo>
                <a:lnTo>
                  <a:pt x="2723" y="1699"/>
                </a:lnTo>
                <a:lnTo>
                  <a:pt x="2698" y="1699"/>
                </a:lnTo>
                <a:lnTo>
                  <a:pt x="2674" y="1698"/>
                </a:lnTo>
                <a:lnTo>
                  <a:pt x="2648" y="1692"/>
                </a:lnTo>
                <a:lnTo>
                  <a:pt x="2622" y="1683"/>
                </a:lnTo>
                <a:lnTo>
                  <a:pt x="2596" y="1670"/>
                </a:lnTo>
                <a:lnTo>
                  <a:pt x="2568" y="1652"/>
                </a:lnTo>
                <a:lnTo>
                  <a:pt x="2541" y="1629"/>
                </a:lnTo>
                <a:lnTo>
                  <a:pt x="2513" y="1601"/>
                </a:lnTo>
                <a:lnTo>
                  <a:pt x="2486" y="1567"/>
                </a:lnTo>
                <a:lnTo>
                  <a:pt x="2458" y="1528"/>
                </a:lnTo>
                <a:lnTo>
                  <a:pt x="2430" y="1481"/>
                </a:lnTo>
                <a:lnTo>
                  <a:pt x="2403" y="1428"/>
                </a:lnTo>
                <a:lnTo>
                  <a:pt x="2377" y="1368"/>
                </a:lnTo>
                <a:lnTo>
                  <a:pt x="2350" y="1300"/>
                </a:lnTo>
                <a:lnTo>
                  <a:pt x="2324" y="1224"/>
                </a:lnTo>
                <a:lnTo>
                  <a:pt x="2323" y="1221"/>
                </a:lnTo>
                <a:lnTo>
                  <a:pt x="2318" y="1213"/>
                </a:lnTo>
                <a:lnTo>
                  <a:pt x="2310" y="1201"/>
                </a:lnTo>
                <a:lnTo>
                  <a:pt x="2299" y="1187"/>
                </a:lnTo>
                <a:lnTo>
                  <a:pt x="2285" y="1168"/>
                </a:lnTo>
                <a:lnTo>
                  <a:pt x="2268" y="1148"/>
                </a:lnTo>
                <a:lnTo>
                  <a:pt x="2250" y="1124"/>
                </a:lnTo>
                <a:lnTo>
                  <a:pt x="2228" y="1101"/>
                </a:lnTo>
                <a:lnTo>
                  <a:pt x="2205" y="1077"/>
                </a:lnTo>
                <a:lnTo>
                  <a:pt x="2181" y="1054"/>
                </a:lnTo>
                <a:lnTo>
                  <a:pt x="2154" y="1031"/>
                </a:lnTo>
                <a:lnTo>
                  <a:pt x="2126" y="1010"/>
                </a:lnTo>
                <a:lnTo>
                  <a:pt x="2095" y="990"/>
                </a:lnTo>
                <a:lnTo>
                  <a:pt x="451" y="2201"/>
                </a:lnTo>
                <a:lnTo>
                  <a:pt x="428" y="2221"/>
                </a:lnTo>
                <a:lnTo>
                  <a:pt x="411" y="2242"/>
                </a:lnTo>
                <a:lnTo>
                  <a:pt x="396" y="2267"/>
                </a:lnTo>
                <a:lnTo>
                  <a:pt x="387" y="2294"/>
                </a:lnTo>
                <a:lnTo>
                  <a:pt x="383" y="2320"/>
                </a:lnTo>
                <a:lnTo>
                  <a:pt x="384" y="2348"/>
                </a:lnTo>
                <a:lnTo>
                  <a:pt x="389" y="2375"/>
                </a:lnTo>
                <a:lnTo>
                  <a:pt x="398" y="2402"/>
                </a:lnTo>
                <a:lnTo>
                  <a:pt x="413" y="2426"/>
                </a:lnTo>
                <a:lnTo>
                  <a:pt x="432" y="2448"/>
                </a:lnTo>
                <a:lnTo>
                  <a:pt x="454" y="2467"/>
                </a:lnTo>
                <a:lnTo>
                  <a:pt x="479" y="2480"/>
                </a:lnTo>
                <a:lnTo>
                  <a:pt x="506" y="2488"/>
                </a:lnTo>
                <a:lnTo>
                  <a:pt x="532" y="2493"/>
                </a:lnTo>
                <a:lnTo>
                  <a:pt x="560" y="2492"/>
                </a:lnTo>
                <a:lnTo>
                  <a:pt x="587" y="2487"/>
                </a:lnTo>
                <a:lnTo>
                  <a:pt x="614" y="2477"/>
                </a:lnTo>
                <a:lnTo>
                  <a:pt x="637" y="2463"/>
                </a:lnTo>
                <a:lnTo>
                  <a:pt x="721" y="2402"/>
                </a:lnTo>
                <a:lnTo>
                  <a:pt x="728" y="2397"/>
                </a:lnTo>
                <a:lnTo>
                  <a:pt x="736" y="2391"/>
                </a:lnTo>
                <a:lnTo>
                  <a:pt x="743" y="2382"/>
                </a:lnTo>
                <a:lnTo>
                  <a:pt x="1615" y="1791"/>
                </a:lnTo>
                <a:lnTo>
                  <a:pt x="1638" y="1780"/>
                </a:lnTo>
                <a:lnTo>
                  <a:pt x="1660" y="1777"/>
                </a:lnTo>
                <a:lnTo>
                  <a:pt x="1682" y="1782"/>
                </a:lnTo>
                <a:lnTo>
                  <a:pt x="1704" y="1793"/>
                </a:lnTo>
                <a:lnTo>
                  <a:pt x="1719" y="1806"/>
                </a:lnTo>
                <a:lnTo>
                  <a:pt x="1730" y="1823"/>
                </a:lnTo>
                <a:lnTo>
                  <a:pt x="1736" y="1842"/>
                </a:lnTo>
                <a:lnTo>
                  <a:pt x="1737" y="1862"/>
                </a:lnTo>
                <a:lnTo>
                  <a:pt x="1735" y="1880"/>
                </a:lnTo>
                <a:lnTo>
                  <a:pt x="1729" y="1895"/>
                </a:lnTo>
                <a:lnTo>
                  <a:pt x="1718" y="1909"/>
                </a:lnTo>
                <a:lnTo>
                  <a:pt x="1704" y="1921"/>
                </a:lnTo>
                <a:lnTo>
                  <a:pt x="889" y="2476"/>
                </a:lnTo>
                <a:lnTo>
                  <a:pt x="816" y="2527"/>
                </a:lnTo>
                <a:lnTo>
                  <a:pt x="797" y="2551"/>
                </a:lnTo>
                <a:lnTo>
                  <a:pt x="782" y="2575"/>
                </a:lnTo>
                <a:lnTo>
                  <a:pt x="771" y="2603"/>
                </a:lnTo>
                <a:lnTo>
                  <a:pt x="766" y="2631"/>
                </a:lnTo>
                <a:lnTo>
                  <a:pt x="765" y="2659"/>
                </a:lnTo>
                <a:lnTo>
                  <a:pt x="770" y="2688"/>
                </a:lnTo>
                <a:lnTo>
                  <a:pt x="780" y="2716"/>
                </a:lnTo>
                <a:lnTo>
                  <a:pt x="795" y="2742"/>
                </a:lnTo>
                <a:lnTo>
                  <a:pt x="811" y="2760"/>
                </a:lnTo>
                <a:lnTo>
                  <a:pt x="832" y="2773"/>
                </a:lnTo>
                <a:lnTo>
                  <a:pt x="856" y="2784"/>
                </a:lnTo>
                <a:lnTo>
                  <a:pt x="883" y="2792"/>
                </a:lnTo>
                <a:lnTo>
                  <a:pt x="912" y="2797"/>
                </a:lnTo>
                <a:lnTo>
                  <a:pt x="943" y="2797"/>
                </a:lnTo>
                <a:lnTo>
                  <a:pt x="973" y="2794"/>
                </a:lnTo>
                <a:lnTo>
                  <a:pt x="1004" y="2787"/>
                </a:lnTo>
                <a:lnTo>
                  <a:pt x="1033" y="2776"/>
                </a:lnTo>
                <a:lnTo>
                  <a:pt x="1061" y="2761"/>
                </a:lnTo>
                <a:lnTo>
                  <a:pt x="1072" y="2750"/>
                </a:lnTo>
                <a:lnTo>
                  <a:pt x="1082" y="2741"/>
                </a:lnTo>
                <a:lnTo>
                  <a:pt x="1094" y="2731"/>
                </a:lnTo>
                <a:lnTo>
                  <a:pt x="1107" y="2723"/>
                </a:lnTo>
                <a:lnTo>
                  <a:pt x="1841" y="2194"/>
                </a:lnTo>
                <a:lnTo>
                  <a:pt x="1854" y="2180"/>
                </a:lnTo>
                <a:lnTo>
                  <a:pt x="1867" y="2172"/>
                </a:lnTo>
                <a:lnTo>
                  <a:pt x="1883" y="2167"/>
                </a:lnTo>
                <a:lnTo>
                  <a:pt x="1902" y="2166"/>
                </a:lnTo>
                <a:lnTo>
                  <a:pt x="1922" y="2169"/>
                </a:lnTo>
                <a:lnTo>
                  <a:pt x="1941" y="2178"/>
                </a:lnTo>
                <a:lnTo>
                  <a:pt x="1956" y="2191"/>
                </a:lnTo>
                <a:lnTo>
                  <a:pt x="1969" y="2207"/>
                </a:lnTo>
                <a:lnTo>
                  <a:pt x="1977" y="2227"/>
                </a:lnTo>
                <a:lnTo>
                  <a:pt x="1980" y="2247"/>
                </a:lnTo>
                <a:lnTo>
                  <a:pt x="1977" y="2266"/>
                </a:lnTo>
                <a:lnTo>
                  <a:pt x="1971" y="2283"/>
                </a:lnTo>
                <a:lnTo>
                  <a:pt x="1962" y="2297"/>
                </a:lnTo>
                <a:lnTo>
                  <a:pt x="1952" y="2309"/>
                </a:lnTo>
                <a:lnTo>
                  <a:pt x="1202" y="2844"/>
                </a:lnTo>
                <a:lnTo>
                  <a:pt x="1180" y="2862"/>
                </a:lnTo>
                <a:lnTo>
                  <a:pt x="1162" y="2884"/>
                </a:lnTo>
                <a:lnTo>
                  <a:pt x="1149" y="2910"/>
                </a:lnTo>
                <a:lnTo>
                  <a:pt x="1139" y="2935"/>
                </a:lnTo>
                <a:lnTo>
                  <a:pt x="1135" y="2963"/>
                </a:lnTo>
                <a:lnTo>
                  <a:pt x="1135" y="2990"/>
                </a:lnTo>
                <a:lnTo>
                  <a:pt x="1140" y="3018"/>
                </a:lnTo>
                <a:lnTo>
                  <a:pt x="1150" y="3044"/>
                </a:lnTo>
                <a:lnTo>
                  <a:pt x="1165" y="3068"/>
                </a:lnTo>
                <a:lnTo>
                  <a:pt x="1180" y="3088"/>
                </a:lnTo>
                <a:lnTo>
                  <a:pt x="1200" y="3105"/>
                </a:lnTo>
                <a:lnTo>
                  <a:pt x="1222" y="3118"/>
                </a:lnTo>
                <a:lnTo>
                  <a:pt x="1246" y="3128"/>
                </a:lnTo>
                <a:lnTo>
                  <a:pt x="1273" y="3134"/>
                </a:lnTo>
                <a:lnTo>
                  <a:pt x="1305" y="3136"/>
                </a:lnTo>
                <a:lnTo>
                  <a:pt x="1336" y="3131"/>
                </a:lnTo>
                <a:lnTo>
                  <a:pt x="1367" y="3121"/>
                </a:lnTo>
                <a:lnTo>
                  <a:pt x="1395" y="3105"/>
                </a:lnTo>
                <a:lnTo>
                  <a:pt x="2022" y="2650"/>
                </a:lnTo>
                <a:lnTo>
                  <a:pt x="2038" y="2643"/>
                </a:lnTo>
                <a:lnTo>
                  <a:pt x="2053" y="2639"/>
                </a:lnTo>
                <a:lnTo>
                  <a:pt x="2068" y="2638"/>
                </a:lnTo>
                <a:lnTo>
                  <a:pt x="2090" y="2641"/>
                </a:lnTo>
                <a:lnTo>
                  <a:pt x="2110" y="2649"/>
                </a:lnTo>
                <a:lnTo>
                  <a:pt x="2127" y="2663"/>
                </a:lnTo>
                <a:lnTo>
                  <a:pt x="2140" y="2680"/>
                </a:lnTo>
                <a:lnTo>
                  <a:pt x="2148" y="2699"/>
                </a:lnTo>
                <a:lnTo>
                  <a:pt x="2150" y="2722"/>
                </a:lnTo>
                <a:lnTo>
                  <a:pt x="2148" y="2739"/>
                </a:lnTo>
                <a:lnTo>
                  <a:pt x="2140" y="2755"/>
                </a:lnTo>
                <a:lnTo>
                  <a:pt x="2131" y="2769"/>
                </a:lnTo>
                <a:lnTo>
                  <a:pt x="2117" y="2781"/>
                </a:lnTo>
                <a:lnTo>
                  <a:pt x="1724" y="3077"/>
                </a:lnTo>
                <a:lnTo>
                  <a:pt x="1705" y="3093"/>
                </a:lnTo>
                <a:lnTo>
                  <a:pt x="1691" y="3111"/>
                </a:lnTo>
                <a:lnTo>
                  <a:pt x="1681" y="3133"/>
                </a:lnTo>
                <a:lnTo>
                  <a:pt x="1674" y="3155"/>
                </a:lnTo>
                <a:lnTo>
                  <a:pt x="1671" y="3178"/>
                </a:lnTo>
                <a:lnTo>
                  <a:pt x="1675" y="3201"/>
                </a:lnTo>
                <a:lnTo>
                  <a:pt x="1682" y="3223"/>
                </a:lnTo>
                <a:lnTo>
                  <a:pt x="1694" y="3241"/>
                </a:lnTo>
                <a:lnTo>
                  <a:pt x="1710" y="3259"/>
                </a:lnTo>
                <a:lnTo>
                  <a:pt x="1730" y="3273"/>
                </a:lnTo>
                <a:lnTo>
                  <a:pt x="1751" y="3284"/>
                </a:lnTo>
                <a:lnTo>
                  <a:pt x="1772" y="3291"/>
                </a:lnTo>
                <a:lnTo>
                  <a:pt x="1796" y="3292"/>
                </a:lnTo>
                <a:lnTo>
                  <a:pt x="1819" y="3290"/>
                </a:lnTo>
                <a:lnTo>
                  <a:pt x="1841" y="3283"/>
                </a:lnTo>
                <a:lnTo>
                  <a:pt x="1859" y="3270"/>
                </a:lnTo>
                <a:lnTo>
                  <a:pt x="1895" y="3247"/>
                </a:lnTo>
                <a:lnTo>
                  <a:pt x="1898" y="3214"/>
                </a:lnTo>
                <a:lnTo>
                  <a:pt x="1905" y="3181"/>
                </a:lnTo>
                <a:lnTo>
                  <a:pt x="1919" y="3150"/>
                </a:lnTo>
                <a:lnTo>
                  <a:pt x="1937" y="3121"/>
                </a:lnTo>
                <a:lnTo>
                  <a:pt x="1959" y="3094"/>
                </a:lnTo>
                <a:lnTo>
                  <a:pt x="1986" y="3071"/>
                </a:lnTo>
                <a:lnTo>
                  <a:pt x="2015" y="3054"/>
                </a:lnTo>
                <a:lnTo>
                  <a:pt x="2048" y="3041"/>
                </a:lnTo>
                <a:lnTo>
                  <a:pt x="2081" y="3035"/>
                </a:lnTo>
                <a:lnTo>
                  <a:pt x="2115" y="3034"/>
                </a:lnTo>
                <a:lnTo>
                  <a:pt x="2148" y="3039"/>
                </a:lnTo>
                <a:lnTo>
                  <a:pt x="2221" y="2993"/>
                </a:lnTo>
                <a:lnTo>
                  <a:pt x="2221" y="2960"/>
                </a:lnTo>
                <a:lnTo>
                  <a:pt x="2226" y="2927"/>
                </a:lnTo>
                <a:lnTo>
                  <a:pt x="2235" y="2895"/>
                </a:lnTo>
                <a:lnTo>
                  <a:pt x="2249" y="2864"/>
                </a:lnTo>
                <a:lnTo>
                  <a:pt x="2267" y="2836"/>
                </a:lnTo>
                <a:lnTo>
                  <a:pt x="2290" y="2809"/>
                </a:lnTo>
                <a:lnTo>
                  <a:pt x="2317" y="2787"/>
                </a:lnTo>
                <a:lnTo>
                  <a:pt x="2350" y="2769"/>
                </a:lnTo>
                <a:lnTo>
                  <a:pt x="2384" y="2755"/>
                </a:lnTo>
                <a:lnTo>
                  <a:pt x="2418" y="2748"/>
                </a:lnTo>
                <a:lnTo>
                  <a:pt x="2453" y="2747"/>
                </a:lnTo>
                <a:lnTo>
                  <a:pt x="2489" y="2752"/>
                </a:lnTo>
                <a:lnTo>
                  <a:pt x="2522" y="2760"/>
                </a:lnTo>
                <a:lnTo>
                  <a:pt x="2555" y="2775"/>
                </a:lnTo>
                <a:lnTo>
                  <a:pt x="2581" y="2755"/>
                </a:lnTo>
                <a:lnTo>
                  <a:pt x="2578" y="2719"/>
                </a:lnTo>
                <a:lnTo>
                  <a:pt x="2580" y="2682"/>
                </a:lnTo>
                <a:lnTo>
                  <a:pt x="2587" y="2646"/>
                </a:lnTo>
                <a:lnTo>
                  <a:pt x="2601" y="2613"/>
                </a:lnTo>
                <a:lnTo>
                  <a:pt x="2620" y="2581"/>
                </a:lnTo>
                <a:lnTo>
                  <a:pt x="2645" y="2553"/>
                </a:lnTo>
                <a:lnTo>
                  <a:pt x="2674" y="2529"/>
                </a:lnTo>
                <a:lnTo>
                  <a:pt x="2679" y="2524"/>
                </a:lnTo>
                <a:lnTo>
                  <a:pt x="2710" y="2505"/>
                </a:lnTo>
                <a:lnTo>
                  <a:pt x="2745" y="2493"/>
                </a:lnTo>
                <a:lnTo>
                  <a:pt x="2779" y="2486"/>
                </a:lnTo>
                <a:lnTo>
                  <a:pt x="2814" y="2485"/>
                </a:lnTo>
                <a:lnTo>
                  <a:pt x="2848" y="2488"/>
                </a:lnTo>
                <a:lnTo>
                  <a:pt x="2882" y="2497"/>
                </a:lnTo>
                <a:lnTo>
                  <a:pt x="2914" y="2510"/>
                </a:lnTo>
                <a:lnTo>
                  <a:pt x="2944" y="2527"/>
                </a:lnTo>
                <a:lnTo>
                  <a:pt x="2949" y="2527"/>
                </a:lnTo>
                <a:lnTo>
                  <a:pt x="2946" y="2518"/>
                </a:lnTo>
                <a:lnTo>
                  <a:pt x="2925" y="2482"/>
                </a:lnTo>
                <a:lnTo>
                  <a:pt x="2910" y="2447"/>
                </a:lnTo>
                <a:lnTo>
                  <a:pt x="2902" y="2409"/>
                </a:lnTo>
                <a:lnTo>
                  <a:pt x="2900" y="2372"/>
                </a:lnTo>
                <a:lnTo>
                  <a:pt x="2904" y="2334"/>
                </a:lnTo>
                <a:lnTo>
                  <a:pt x="2913" y="2297"/>
                </a:lnTo>
                <a:lnTo>
                  <a:pt x="2929" y="2262"/>
                </a:lnTo>
                <a:lnTo>
                  <a:pt x="2948" y="2229"/>
                </a:lnTo>
                <a:lnTo>
                  <a:pt x="2974" y="2199"/>
                </a:lnTo>
                <a:lnTo>
                  <a:pt x="3004" y="2173"/>
                </a:lnTo>
                <a:lnTo>
                  <a:pt x="3037" y="2154"/>
                </a:lnTo>
                <a:lnTo>
                  <a:pt x="3071" y="2140"/>
                </a:lnTo>
                <a:lnTo>
                  <a:pt x="3108" y="2133"/>
                </a:lnTo>
                <a:lnTo>
                  <a:pt x="3143" y="2130"/>
                </a:lnTo>
                <a:lnTo>
                  <a:pt x="3179" y="2133"/>
                </a:lnTo>
                <a:lnTo>
                  <a:pt x="3215" y="2140"/>
                </a:lnTo>
                <a:lnTo>
                  <a:pt x="3249" y="2154"/>
                </a:lnTo>
                <a:lnTo>
                  <a:pt x="3281" y="2172"/>
                </a:lnTo>
                <a:lnTo>
                  <a:pt x="3310" y="2194"/>
                </a:lnTo>
                <a:lnTo>
                  <a:pt x="3584" y="1877"/>
                </a:lnTo>
                <a:lnTo>
                  <a:pt x="3630" y="1826"/>
                </a:lnTo>
                <a:lnTo>
                  <a:pt x="3680" y="1780"/>
                </a:lnTo>
                <a:lnTo>
                  <a:pt x="3733" y="1737"/>
                </a:lnTo>
                <a:lnTo>
                  <a:pt x="3787" y="1697"/>
                </a:lnTo>
                <a:lnTo>
                  <a:pt x="3846" y="1661"/>
                </a:lnTo>
                <a:lnTo>
                  <a:pt x="4019" y="1563"/>
                </a:lnTo>
                <a:lnTo>
                  <a:pt x="4019" y="1760"/>
                </a:lnTo>
                <a:lnTo>
                  <a:pt x="3893" y="1832"/>
                </a:lnTo>
                <a:lnTo>
                  <a:pt x="3829" y="1873"/>
                </a:lnTo>
                <a:lnTo>
                  <a:pt x="3768" y="1921"/>
                </a:lnTo>
                <a:lnTo>
                  <a:pt x="3711" y="1972"/>
                </a:lnTo>
                <a:lnTo>
                  <a:pt x="3658" y="2028"/>
                </a:lnTo>
                <a:lnTo>
                  <a:pt x="3404" y="2325"/>
                </a:lnTo>
                <a:lnTo>
                  <a:pt x="3521" y="2492"/>
                </a:lnTo>
                <a:lnTo>
                  <a:pt x="3541" y="2527"/>
                </a:lnTo>
                <a:lnTo>
                  <a:pt x="3556" y="2563"/>
                </a:lnTo>
                <a:lnTo>
                  <a:pt x="3563" y="2600"/>
                </a:lnTo>
                <a:lnTo>
                  <a:pt x="3566" y="2638"/>
                </a:lnTo>
                <a:lnTo>
                  <a:pt x="3562" y="2676"/>
                </a:lnTo>
                <a:lnTo>
                  <a:pt x="3552" y="2713"/>
                </a:lnTo>
                <a:lnTo>
                  <a:pt x="3538" y="2748"/>
                </a:lnTo>
                <a:lnTo>
                  <a:pt x="3518" y="2781"/>
                </a:lnTo>
                <a:lnTo>
                  <a:pt x="3493" y="2811"/>
                </a:lnTo>
                <a:lnTo>
                  <a:pt x="3462" y="2837"/>
                </a:lnTo>
                <a:lnTo>
                  <a:pt x="3429" y="2856"/>
                </a:lnTo>
                <a:lnTo>
                  <a:pt x="3395" y="2870"/>
                </a:lnTo>
                <a:lnTo>
                  <a:pt x="3359" y="2877"/>
                </a:lnTo>
                <a:lnTo>
                  <a:pt x="3322" y="2879"/>
                </a:lnTo>
                <a:lnTo>
                  <a:pt x="3285" y="2877"/>
                </a:lnTo>
                <a:lnTo>
                  <a:pt x="3250" y="2870"/>
                </a:lnTo>
                <a:lnTo>
                  <a:pt x="3216" y="2856"/>
                </a:lnTo>
                <a:lnTo>
                  <a:pt x="3184" y="2838"/>
                </a:lnTo>
                <a:lnTo>
                  <a:pt x="3156" y="2816"/>
                </a:lnTo>
                <a:lnTo>
                  <a:pt x="3170" y="2849"/>
                </a:lnTo>
                <a:lnTo>
                  <a:pt x="3178" y="2884"/>
                </a:lnTo>
                <a:lnTo>
                  <a:pt x="3181" y="2920"/>
                </a:lnTo>
                <a:lnTo>
                  <a:pt x="3178" y="2955"/>
                </a:lnTo>
                <a:lnTo>
                  <a:pt x="3170" y="2990"/>
                </a:lnTo>
                <a:lnTo>
                  <a:pt x="3156" y="3022"/>
                </a:lnTo>
                <a:lnTo>
                  <a:pt x="3138" y="3054"/>
                </a:lnTo>
                <a:lnTo>
                  <a:pt x="3114" y="3080"/>
                </a:lnTo>
                <a:lnTo>
                  <a:pt x="3084" y="3105"/>
                </a:lnTo>
                <a:lnTo>
                  <a:pt x="3080" y="3110"/>
                </a:lnTo>
                <a:lnTo>
                  <a:pt x="3048" y="3128"/>
                </a:lnTo>
                <a:lnTo>
                  <a:pt x="3013" y="3141"/>
                </a:lnTo>
                <a:lnTo>
                  <a:pt x="2977" y="3147"/>
                </a:lnTo>
                <a:lnTo>
                  <a:pt x="2941" y="3149"/>
                </a:lnTo>
                <a:lnTo>
                  <a:pt x="2905" y="3145"/>
                </a:lnTo>
                <a:lnTo>
                  <a:pt x="2870" y="3135"/>
                </a:lnTo>
                <a:lnTo>
                  <a:pt x="2837" y="3119"/>
                </a:lnTo>
                <a:lnTo>
                  <a:pt x="2807" y="3099"/>
                </a:lnTo>
                <a:lnTo>
                  <a:pt x="2780" y="3073"/>
                </a:lnTo>
                <a:lnTo>
                  <a:pt x="2786" y="3105"/>
                </a:lnTo>
                <a:lnTo>
                  <a:pt x="2788" y="3138"/>
                </a:lnTo>
                <a:lnTo>
                  <a:pt x="2786" y="3169"/>
                </a:lnTo>
                <a:lnTo>
                  <a:pt x="2780" y="3201"/>
                </a:lnTo>
                <a:lnTo>
                  <a:pt x="2769" y="3231"/>
                </a:lnTo>
                <a:lnTo>
                  <a:pt x="2754" y="3259"/>
                </a:lnTo>
                <a:lnTo>
                  <a:pt x="2735" y="3286"/>
                </a:lnTo>
                <a:lnTo>
                  <a:pt x="2710" y="3309"/>
                </a:lnTo>
                <a:lnTo>
                  <a:pt x="2682" y="3330"/>
                </a:lnTo>
                <a:lnTo>
                  <a:pt x="2651" y="3346"/>
                </a:lnTo>
                <a:lnTo>
                  <a:pt x="2617" y="3357"/>
                </a:lnTo>
                <a:lnTo>
                  <a:pt x="2581" y="3362"/>
                </a:lnTo>
                <a:lnTo>
                  <a:pt x="2546" y="3362"/>
                </a:lnTo>
                <a:lnTo>
                  <a:pt x="2512" y="3356"/>
                </a:lnTo>
                <a:lnTo>
                  <a:pt x="2479" y="3346"/>
                </a:lnTo>
                <a:lnTo>
                  <a:pt x="2447" y="3330"/>
                </a:lnTo>
                <a:lnTo>
                  <a:pt x="2418" y="3309"/>
                </a:lnTo>
                <a:lnTo>
                  <a:pt x="2393" y="3285"/>
                </a:lnTo>
                <a:lnTo>
                  <a:pt x="2369" y="3257"/>
                </a:lnTo>
                <a:lnTo>
                  <a:pt x="2363" y="3247"/>
                </a:lnTo>
                <a:lnTo>
                  <a:pt x="2373" y="3280"/>
                </a:lnTo>
                <a:lnTo>
                  <a:pt x="2378" y="3315"/>
                </a:lnTo>
                <a:lnTo>
                  <a:pt x="2377" y="3351"/>
                </a:lnTo>
                <a:lnTo>
                  <a:pt x="2369" y="3385"/>
                </a:lnTo>
                <a:lnTo>
                  <a:pt x="2356" y="3419"/>
                </a:lnTo>
                <a:lnTo>
                  <a:pt x="2339" y="3449"/>
                </a:lnTo>
                <a:lnTo>
                  <a:pt x="2316" y="3476"/>
                </a:lnTo>
                <a:lnTo>
                  <a:pt x="2289" y="3501"/>
                </a:lnTo>
                <a:lnTo>
                  <a:pt x="2260" y="3516"/>
                </a:lnTo>
                <a:lnTo>
                  <a:pt x="2229" y="3529"/>
                </a:lnTo>
                <a:lnTo>
                  <a:pt x="2196" y="3536"/>
                </a:lnTo>
                <a:lnTo>
                  <a:pt x="2163" y="3537"/>
                </a:lnTo>
                <a:lnTo>
                  <a:pt x="2131" y="3535"/>
                </a:lnTo>
                <a:lnTo>
                  <a:pt x="2099" y="3526"/>
                </a:lnTo>
                <a:lnTo>
                  <a:pt x="2070" y="3514"/>
                </a:lnTo>
                <a:lnTo>
                  <a:pt x="2042" y="3497"/>
                </a:lnTo>
                <a:lnTo>
                  <a:pt x="2016" y="3475"/>
                </a:lnTo>
                <a:lnTo>
                  <a:pt x="1994" y="3449"/>
                </a:lnTo>
                <a:lnTo>
                  <a:pt x="1958" y="3397"/>
                </a:lnTo>
                <a:lnTo>
                  <a:pt x="1953" y="3397"/>
                </a:lnTo>
                <a:lnTo>
                  <a:pt x="1920" y="3416"/>
                </a:lnTo>
                <a:lnTo>
                  <a:pt x="1886" y="3432"/>
                </a:lnTo>
                <a:lnTo>
                  <a:pt x="1850" y="3442"/>
                </a:lnTo>
                <a:lnTo>
                  <a:pt x="1815" y="3448"/>
                </a:lnTo>
                <a:lnTo>
                  <a:pt x="1779" y="3448"/>
                </a:lnTo>
                <a:lnTo>
                  <a:pt x="1748" y="3447"/>
                </a:lnTo>
                <a:lnTo>
                  <a:pt x="1704" y="3435"/>
                </a:lnTo>
                <a:lnTo>
                  <a:pt x="1664" y="3418"/>
                </a:lnTo>
                <a:lnTo>
                  <a:pt x="1627" y="3396"/>
                </a:lnTo>
                <a:lnTo>
                  <a:pt x="1596" y="3368"/>
                </a:lnTo>
                <a:lnTo>
                  <a:pt x="1568" y="3336"/>
                </a:lnTo>
                <a:lnTo>
                  <a:pt x="1550" y="3307"/>
                </a:lnTo>
                <a:lnTo>
                  <a:pt x="1536" y="3278"/>
                </a:lnTo>
                <a:lnTo>
                  <a:pt x="1525" y="3246"/>
                </a:lnTo>
                <a:lnTo>
                  <a:pt x="1519" y="3212"/>
                </a:lnTo>
                <a:lnTo>
                  <a:pt x="1487" y="3236"/>
                </a:lnTo>
                <a:lnTo>
                  <a:pt x="1451" y="3259"/>
                </a:lnTo>
                <a:lnTo>
                  <a:pt x="1412" y="3276"/>
                </a:lnTo>
                <a:lnTo>
                  <a:pt x="1370" y="3289"/>
                </a:lnTo>
                <a:lnTo>
                  <a:pt x="1328" y="3295"/>
                </a:lnTo>
                <a:lnTo>
                  <a:pt x="1283" y="3296"/>
                </a:lnTo>
                <a:lnTo>
                  <a:pt x="1264" y="3295"/>
                </a:lnTo>
                <a:lnTo>
                  <a:pt x="1247" y="3293"/>
                </a:lnTo>
                <a:lnTo>
                  <a:pt x="1206" y="3284"/>
                </a:lnTo>
                <a:lnTo>
                  <a:pt x="1167" y="3269"/>
                </a:lnTo>
                <a:lnTo>
                  <a:pt x="1130" y="3251"/>
                </a:lnTo>
                <a:lnTo>
                  <a:pt x="1096" y="3226"/>
                </a:lnTo>
                <a:lnTo>
                  <a:pt x="1066" y="3198"/>
                </a:lnTo>
                <a:lnTo>
                  <a:pt x="1038" y="3167"/>
                </a:lnTo>
                <a:lnTo>
                  <a:pt x="1014" y="3128"/>
                </a:lnTo>
                <a:lnTo>
                  <a:pt x="994" y="3086"/>
                </a:lnTo>
                <a:lnTo>
                  <a:pt x="982" y="3043"/>
                </a:lnTo>
                <a:lnTo>
                  <a:pt x="977" y="2998"/>
                </a:lnTo>
                <a:lnTo>
                  <a:pt x="979" y="2952"/>
                </a:lnTo>
                <a:lnTo>
                  <a:pt x="957" y="2951"/>
                </a:lnTo>
                <a:lnTo>
                  <a:pt x="933" y="2950"/>
                </a:lnTo>
                <a:lnTo>
                  <a:pt x="909" y="2949"/>
                </a:lnTo>
                <a:lnTo>
                  <a:pt x="869" y="2944"/>
                </a:lnTo>
                <a:lnTo>
                  <a:pt x="828" y="2937"/>
                </a:lnTo>
                <a:lnTo>
                  <a:pt x="792" y="2924"/>
                </a:lnTo>
                <a:lnTo>
                  <a:pt x="756" y="2907"/>
                </a:lnTo>
                <a:lnTo>
                  <a:pt x="724" y="2887"/>
                </a:lnTo>
                <a:lnTo>
                  <a:pt x="694" y="2861"/>
                </a:lnTo>
                <a:lnTo>
                  <a:pt x="668" y="2829"/>
                </a:lnTo>
                <a:lnTo>
                  <a:pt x="646" y="2794"/>
                </a:lnTo>
                <a:lnTo>
                  <a:pt x="629" y="2759"/>
                </a:lnTo>
                <a:lnTo>
                  <a:pt x="618" y="2721"/>
                </a:lnTo>
                <a:lnTo>
                  <a:pt x="610" y="2682"/>
                </a:lnTo>
                <a:lnTo>
                  <a:pt x="608" y="2641"/>
                </a:lnTo>
                <a:lnTo>
                  <a:pt x="566" y="2646"/>
                </a:lnTo>
                <a:lnTo>
                  <a:pt x="523" y="2646"/>
                </a:lnTo>
                <a:lnTo>
                  <a:pt x="504" y="2646"/>
                </a:lnTo>
                <a:lnTo>
                  <a:pt x="486" y="2644"/>
                </a:lnTo>
                <a:lnTo>
                  <a:pt x="446" y="2635"/>
                </a:lnTo>
                <a:lnTo>
                  <a:pt x="407" y="2620"/>
                </a:lnTo>
                <a:lnTo>
                  <a:pt x="370" y="2600"/>
                </a:lnTo>
                <a:lnTo>
                  <a:pt x="336" y="2577"/>
                </a:lnTo>
                <a:lnTo>
                  <a:pt x="305" y="2549"/>
                </a:lnTo>
                <a:lnTo>
                  <a:pt x="277" y="2518"/>
                </a:lnTo>
                <a:lnTo>
                  <a:pt x="256" y="2481"/>
                </a:lnTo>
                <a:lnTo>
                  <a:pt x="241" y="2442"/>
                </a:lnTo>
                <a:lnTo>
                  <a:pt x="230" y="2403"/>
                </a:lnTo>
                <a:lnTo>
                  <a:pt x="224" y="2363"/>
                </a:lnTo>
                <a:lnTo>
                  <a:pt x="224" y="2322"/>
                </a:lnTo>
                <a:lnTo>
                  <a:pt x="229" y="2281"/>
                </a:lnTo>
                <a:lnTo>
                  <a:pt x="238" y="2241"/>
                </a:lnTo>
                <a:lnTo>
                  <a:pt x="252" y="2203"/>
                </a:lnTo>
                <a:lnTo>
                  <a:pt x="270" y="2167"/>
                </a:lnTo>
                <a:lnTo>
                  <a:pt x="295" y="2133"/>
                </a:lnTo>
                <a:lnTo>
                  <a:pt x="323" y="2101"/>
                </a:lnTo>
                <a:lnTo>
                  <a:pt x="356" y="2073"/>
                </a:lnTo>
                <a:lnTo>
                  <a:pt x="409" y="2031"/>
                </a:lnTo>
                <a:lnTo>
                  <a:pt x="378" y="1972"/>
                </a:lnTo>
                <a:lnTo>
                  <a:pt x="341" y="1916"/>
                </a:lnTo>
                <a:lnTo>
                  <a:pt x="300" y="1865"/>
                </a:lnTo>
                <a:lnTo>
                  <a:pt x="253" y="1816"/>
                </a:lnTo>
                <a:lnTo>
                  <a:pt x="203" y="1772"/>
                </a:lnTo>
                <a:lnTo>
                  <a:pt x="150" y="1733"/>
                </a:lnTo>
                <a:lnTo>
                  <a:pt x="93" y="1698"/>
                </a:lnTo>
                <a:lnTo>
                  <a:pt x="0" y="1648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029709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C27F74-3D79-E586-C1D2-DE4D5EEEF1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355" t="26831" r="12960" b="23847"/>
          <a:stretch/>
        </p:blipFill>
        <p:spPr>
          <a:xfrm rot="16200000">
            <a:off x="7245533" y="1911528"/>
            <a:ext cx="6857999" cy="3034938"/>
          </a:xfrm>
          <a:prstGeom prst="rect">
            <a:avLst/>
          </a:prstGeom>
          <a:ln>
            <a:solidFill>
              <a:srgbClr val="FF9933"/>
            </a:solidFill>
          </a:ln>
        </p:spPr>
      </p:pic>
      <p:sp>
        <p:nvSpPr>
          <p:cNvPr id="36" name="Rectangle: Rounded Corners 4">
            <a:extLst>
              <a:ext uri="{FF2B5EF4-FFF2-40B4-BE49-F238E27FC236}">
                <a16:creationId xmlns:a16="http://schemas.microsoft.com/office/drawing/2014/main" id="{13C610B6-B0C7-1A9B-CA98-C42A7A267D0E}"/>
              </a:ext>
            </a:extLst>
          </p:cNvPr>
          <p:cNvSpPr/>
          <p:nvPr/>
        </p:nvSpPr>
        <p:spPr>
          <a:xfrm>
            <a:off x="2549752" y="921430"/>
            <a:ext cx="5035411" cy="101415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Reviewed Phase 2 data quality and the study by </a:t>
            </a:r>
            <a:r>
              <a:rPr lang="en-US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Nosrati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al.</a:t>
            </a:r>
          </a:p>
          <a:p>
            <a:pPr algn="ctr"/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Participants: 9 nutrition specialists, 2 health IT experts, and 2 data registration officers</a:t>
            </a:r>
          </a:p>
        </p:txBody>
      </p:sp>
      <p:sp>
        <p:nvSpPr>
          <p:cNvPr id="37" name="Rectangle: Rounded Corners 7">
            <a:extLst>
              <a:ext uri="{FF2B5EF4-FFF2-40B4-BE49-F238E27FC236}">
                <a16:creationId xmlns:a16="http://schemas.microsoft.com/office/drawing/2014/main" id="{083A95F8-5D6B-F4C9-4691-753E7BE13DF3}"/>
              </a:ext>
            </a:extLst>
          </p:cNvPr>
          <p:cNvSpPr/>
          <p:nvPr/>
        </p:nvSpPr>
        <p:spPr>
          <a:xfrm>
            <a:off x="1467051" y="2312126"/>
            <a:ext cx="7014754" cy="2931343"/>
          </a:xfrm>
          <a:prstGeom prst="roundRect">
            <a:avLst/>
          </a:prstGeom>
          <a:solidFill>
            <a:srgbClr val="FCD0D6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Removed 14 items due to low completion rates and incomplete records: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Drug dose, drug administration method, drug form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and amount of tobacco 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and amount of illicit drug 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 and amount of alcohol consumption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Waist circumference, hip circumference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Systolic and diastolic blood pressure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24-hour dietary recall</a:t>
            </a:r>
          </a:p>
        </p:txBody>
      </p:sp>
      <p:sp>
        <p:nvSpPr>
          <p:cNvPr id="40" name="Arrow: Down 8">
            <a:extLst>
              <a:ext uri="{FF2B5EF4-FFF2-40B4-BE49-F238E27FC236}">
                <a16:creationId xmlns:a16="http://schemas.microsoft.com/office/drawing/2014/main" id="{59839B6B-81B5-316B-B0B6-E9A53C53FF7C}"/>
              </a:ext>
            </a:extLst>
          </p:cNvPr>
          <p:cNvSpPr/>
          <p:nvPr/>
        </p:nvSpPr>
        <p:spPr>
          <a:xfrm>
            <a:off x="4794756" y="5377799"/>
            <a:ext cx="359344" cy="319618"/>
          </a:xfrm>
          <a:prstGeom prst="downArrow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9">
            <a:extLst>
              <a:ext uri="{FF2B5EF4-FFF2-40B4-BE49-F238E27FC236}">
                <a16:creationId xmlns:a16="http://schemas.microsoft.com/office/drawing/2014/main" id="{9B7FA468-B733-563B-54B5-E9C47FB640B9}"/>
              </a:ext>
            </a:extLst>
          </p:cNvPr>
          <p:cNvSpPr/>
          <p:nvPr/>
        </p:nvSpPr>
        <p:spPr>
          <a:xfrm>
            <a:off x="3480943" y="5697417"/>
            <a:ext cx="3346313" cy="892619"/>
          </a:xfrm>
          <a:prstGeom prst="roundRect">
            <a:avLst/>
          </a:prstGeom>
          <a:solidFill>
            <a:srgbClr val="FF00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 items retained in the essential dataset</a:t>
            </a:r>
          </a:p>
        </p:txBody>
      </p:sp>
      <p:sp>
        <p:nvSpPr>
          <p:cNvPr id="43" name="Arrow: Down 5">
            <a:extLst>
              <a:ext uri="{FF2B5EF4-FFF2-40B4-BE49-F238E27FC236}">
                <a16:creationId xmlns:a16="http://schemas.microsoft.com/office/drawing/2014/main" id="{1F35B1B8-EF30-4194-D36A-A71B2D0F53A9}"/>
              </a:ext>
            </a:extLst>
          </p:cNvPr>
          <p:cNvSpPr/>
          <p:nvPr/>
        </p:nvSpPr>
        <p:spPr>
          <a:xfrm>
            <a:off x="4794756" y="1992508"/>
            <a:ext cx="359344" cy="319618"/>
          </a:xfrm>
          <a:prstGeom prst="downArrow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378AE94-2F66-A602-1DE4-0C2ECFD62304}"/>
              </a:ext>
            </a:extLst>
          </p:cNvPr>
          <p:cNvSpPr txBox="1"/>
          <p:nvPr/>
        </p:nvSpPr>
        <p:spPr>
          <a:xfrm>
            <a:off x="5067458" y="-59767"/>
            <a:ext cx="2181497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IR" dirty="0"/>
          </a:p>
          <a:p>
            <a:endParaRPr lang="en-IR" dirty="0"/>
          </a:p>
          <a:p>
            <a:endParaRPr lang="en-IR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6055DBA-DB1D-39C9-3144-B10C271CBED2}"/>
              </a:ext>
            </a:extLst>
          </p:cNvPr>
          <p:cNvSpPr txBox="1"/>
          <p:nvPr/>
        </p:nvSpPr>
        <p:spPr>
          <a:xfrm>
            <a:off x="677067" y="73529"/>
            <a:ext cx="6141271" cy="584775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>
            <a:spAutoFit/>
          </a:bodyPr>
          <a:lstStyle/>
          <a:p>
            <a:pPr algn="l"/>
            <a:r>
              <a:rPr lang="en-US" sz="3200" b="1" i="0" u="none" strike="noStrike" dirty="0">
                <a:solidFill>
                  <a:srgbClr val="EE801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Phase 3 Essential Dataset Review:</a:t>
            </a:r>
          </a:p>
        </p:txBody>
      </p:sp>
    </p:spTree>
    <p:extLst>
      <p:ext uri="{BB962C8B-B14F-4D97-AF65-F5344CB8AC3E}">
        <p14:creationId xmlns:p14="http://schemas.microsoft.com/office/powerpoint/2010/main" val="3975289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4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5">
            <a:extLst>
              <a:ext uri="{FF2B5EF4-FFF2-40B4-BE49-F238E27FC236}">
                <a16:creationId xmlns:a16="http://schemas.microsoft.com/office/drawing/2014/main" id="{858FD887-163C-4094-9594-092C522DF0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2341" y="2808975"/>
            <a:ext cx="1945033" cy="297584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6ACCD42-94A1-4C77-8D50-72D3EC9881A6}"/>
              </a:ext>
            </a:extLst>
          </p:cNvPr>
          <p:cNvGrpSpPr/>
          <p:nvPr/>
        </p:nvGrpSpPr>
        <p:grpSpPr>
          <a:xfrm>
            <a:off x="932341" y="1841460"/>
            <a:ext cx="1945033" cy="1935030"/>
            <a:chOff x="932341" y="2028496"/>
            <a:chExt cx="1945033" cy="1935030"/>
          </a:xfrm>
        </p:grpSpPr>
        <p:sp>
          <p:nvSpPr>
            <p:cNvPr id="72" name="Freeform 6">
              <a:extLst>
                <a:ext uri="{FF2B5EF4-FFF2-40B4-BE49-F238E27FC236}">
                  <a16:creationId xmlns:a16="http://schemas.microsoft.com/office/drawing/2014/main" id="{D692A19F-9A07-4633-85CA-DDAE2C376B7A}"/>
                </a:ext>
              </a:extLst>
            </p:cNvPr>
            <p:cNvSpPr>
              <a:spLocks/>
            </p:cNvSpPr>
            <p:nvPr/>
          </p:nvSpPr>
          <p:spPr bwMode="auto">
            <a:xfrm>
              <a:off x="932341" y="2996011"/>
              <a:ext cx="1945033" cy="967515"/>
            </a:xfrm>
            <a:custGeom>
              <a:avLst/>
              <a:gdLst>
                <a:gd name="T0" fmla="*/ 795 w 795"/>
                <a:gd name="T1" fmla="*/ 0 h 397"/>
                <a:gd name="T2" fmla="*/ 0 w 795"/>
                <a:gd name="T3" fmla="*/ 0 h 397"/>
                <a:gd name="T4" fmla="*/ 0 w 795"/>
                <a:gd name="T5" fmla="*/ 162 h 397"/>
                <a:gd name="T6" fmla="*/ 397 w 795"/>
                <a:gd name="T7" fmla="*/ 397 h 397"/>
                <a:gd name="T8" fmla="*/ 795 w 795"/>
                <a:gd name="T9" fmla="*/ 162 h 397"/>
                <a:gd name="T10" fmla="*/ 795 w 795"/>
                <a:gd name="T11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5" h="397">
                  <a:moveTo>
                    <a:pt x="79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76" y="302"/>
                    <a:pt x="226" y="397"/>
                    <a:pt x="397" y="397"/>
                  </a:cubicBezTo>
                  <a:cubicBezTo>
                    <a:pt x="569" y="397"/>
                    <a:pt x="718" y="302"/>
                    <a:pt x="795" y="162"/>
                  </a:cubicBezTo>
                  <a:lnTo>
                    <a:pt x="795" y="0"/>
                  </a:lnTo>
                  <a:close/>
                </a:path>
              </a:pathLst>
            </a:custGeom>
            <a:solidFill>
              <a:schemeClr val="tx2">
                <a:lumMod val="75000"/>
              </a:schemeClr>
            </a:solidFill>
            <a:ln w="31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Oval 8">
              <a:extLst>
                <a:ext uri="{FF2B5EF4-FFF2-40B4-BE49-F238E27FC236}">
                  <a16:creationId xmlns:a16="http://schemas.microsoft.com/office/drawing/2014/main" id="{471C74F2-89EC-4370-A1C6-ECDF1F71BF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341" y="2028496"/>
              <a:ext cx="1945033" cy="1935029"/>
            </a:xfrm>
            <a:prstGeom prst="ellipse">
              <a:avLst/>
            </a:prstGeom>
            <a:solidFill>
              <a:schemeClr val="accent1"/>
            </a:solidFill>
            <a:ln w="31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4" name="Oval 7">
              <a:extLst>
                <a:ext uri="{FF2B5EF4-FFF2-40B4-BE49-F238E27FC236}">
                  <a16:creationId xmlns:a16="http://schemas.microsoft.com/office/drawing/2014/main" id="{C8CD5D14-7496-40D8-A6F6-DAB2E788AC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3823" y="2167120"/>
              <a:ext cx="1662068" cy="1657780"/>
            </a:xfrm>
            <a:prstGeom prst="ellipse">
              <a:avLst/>
            </a:prstGeom>
            <a:solidFill>
              <a:srgbClr val="FFFFFF"/>
            </a:solidFill>
            <a:ln w="31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5" name="Rectangle 9">
            <a:extLst>
              <a:ext uri="{FF2B5EF4-FFF2-40B4-BE49-F238E27FC236}">
                <a16:creationId xmlns:a16="http://schemas.microsoft.com/office/drawing/2014/main" id="{494464DD-D98D-46D7-9D62-FFA054245C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1308" y="2808974"/>
            <a:ext cx="1943604" cy="2975846"/>
          </a:xfrm>
          <a:prstGeom prst="rect">
            <a:avLst/>
          </a:prstGeom>
          <a:solidFill>
            <a:schemeClr val="accent1"/>
          </a:solidFill>
          <a:ln w="31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3D3D436F-943A-48F8-BC0E-35B6649F3D56}"/>
              </a:ext>
            </a:extLst>
          </p:cNvPr>
          <p:cNvGrpSpPr/>
          <p:nvPr/>
        </p:nvGrpSpPr>
        <p:grpSpPr>
          <a:xfrm>
            <a:off x="3031308" y="1841459"/>
            <a:ext cx="1943604" cy="1935030"/>
            <a:chOff x="3031308" y="2028495"/>
            <a:chExt cx="1943604" cy="1935030"/>
          </a:xfrm>
        </p:grpSpPr>
        <p:sp>
          <p:nvSpPr>
            <p:cNvPr id="77" name="Freeform 10">
              <a:extLst>
                <a:ext uri="{FF2B5EF4-FFF2-40B4-BE49-F238E27FC236}">
                  <a16:creationId xmlns:a16="http://schemas.microsoft.com/office/drawing/2014/main" id="{80401523-6285-4635-9B4C-30BD008F3B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1308" y="2996010"/>
              <a:ext cx="1943604" cy="967515"/>
            </a:xfrm>
            <a:custGeom>
              <a:avLst/>
              <a:gdLst>
                <a:gd name="T0" fmla="*/ 795 w 795"/>
                <a:gd name="T1" fmla="*/ 0 h 397"/>
                <a:gd name="T2" fmla="*/ 0 w 795"/>
                <a:gd name="T3" fmla="*/ 0 h 397"/>
                <a:gd name="T4" fmla="*/ 0 w 795"/>
                <a:gd name="T5" fmla="*/ 162 h 397"/>
                <a:gd name="T6" fmla="*/ 397 w 795"/>
                <a:gd name="T7" fmla="*/ 397 h 397"/>
                <a:gd name="T8" fmla="*/ 795 w 795"/>
                <a:gd name="T9" fmla="*/ 162 h 397"/>
                <a:gd name="T10" fmla="*/ 795 w 795"/>
                <a:gd name="T11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5" h="397">
                  <a:moveTo>
                    <a:pt x="79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77" y="302"/>
                    <a:pt x="226" y="397"/>
                    <a:pt x="397" y="397"/>
                  </a:cubicBezTo>
                  <a:cubicBezTo>
                    <a:pt x="569" y="397"/>
                    <a:pt x="718" y="302"/>
                    <a:pt x="795" y="162"/>
                  </a:cubicBezTo>
                  <a:lnTo>
                    <a:pt x="795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1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Oval 12">
              <a:extLst>
                <a:ext uri="{FF2B5EF4-FFF2-40B4-BE49-F238E27FC236}">
                  <a16:creationId xmlns:a16="http://schemas.microsoft.com/office/drawing/2014/main" id="{6F4ED859-A97B-4138-A265-4501B89BA2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1308" y="2028495"/>
              <a:ext cx="1943604" cy="1935029"/>
            </a:xfrm>
            <a:prstGeom prst="ellipse">
              <a:avLst/>
            </a:prstGeom>
            <a:solidFill>
              <a:schemeClr val="accent1"/>
            </a:solidFill>
            <a:ln w="31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Oval 11">
              <a:extLst>
                <a:ext uri="{FF2B5EF4-FFF2-40B4-BE49-F238E27FC236}">
                  <a16:creationId xmlns:a16="http://schemas.microsoft.com/office/drawing/2014/main" id="{666FE8D4-4302-42C9-BD09-178993C3AD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1362" y="2167120"/>
              <a:ext cx="1663496" cy="1657780"/>
            </a:xfrm>
            <a:prstGeom prst="ellipse">
              <a:avLst/>
            </a:prstGeom>
            <a:solidFill>
              <a:srgbClr val="FFFFFF"/>
            </a:solidFill>
            <a:ln w="31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0" name="Rectangle 13">
            <a:extLst>
              <a:ext uri="{FF2B5EF4-FFF2-40B4-BE49-F238E27FC236}">
                <a16:creationId xmlns:a16="http://schemas.microsoft.com/office/drawing/2014/main" id="{B08D3E3B-9F31-4BA6-8282-C5B959992A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8845" y="2808973"/>
            <a:ext cx="1945033" cy="2975846"/>
          </a:xfrm>
          <a:prstGeom prst="rect">
            <a:avLst/>
          </a:prstGeom>
          <a:solidFill>
            <a:schemeClr val="accent3"/>
          </a:solidFill>
          <a:ln w="31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F704F74A-BB9F-47D2-A5BE-48C260131C53}"/>
              </a:ext>
            </a:extLst>
          </p:cNvPr>
          <p:cNvGrpSpPr/>
          <p:nvPr/>
        </p:nvGrpSpPr>
        <p:grpSpPr>
          <a:xfrm>
            <a:off x="5128845" y="1841458"/>
            <a:ext cx="1945033" cy="1935030"/>
            <a:chOff x="5128845" y="2028494"/>
            <a:chExt cx="1945033" cy="1935030"/>
          </a:xfrm>
        </p:grpSpPr>
        <p:sp>
          <p:nvSpPr>
            <p:cNvPr id="82" name="Freeform 14">
              <a:extLst>
                <a:ext uri="{FF2B5EF4-FFF2-40B4-BE49-F238E27FC236}">
                  <a16:creationId xmlns:a16="http://schemas.microsoft.com/office/drawing/2014/main" id="{FCAF6D60-B0EB-49E7-880B-519C8AC255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8845" y="2996009"/>
              <a:ext cx="1945033" cy="967515"/>
            </a:xfrm>
            <a:custGeom>
              <a:avLst/>
              <a:gdLst>
                <a:gd name="T0" fmla="*/ 795 w 795"/>
                <a:gd name="T1" fmla="*/ 0 h 397"/>
                <a:gd name="T2" fmla="*/ 0 w 795"/>
                <a:gd name="T3" fmla="*/ 0 h 397"/>
                <a:gd name="T4" fmla="*/ 0 w 795"/>
                <a:gd name="T5" fmla="*/ 162 h 397"/>
                <a:gd name="T6" fmla="*/ 398 w 795"/>
                <a:gd name="T7" fmla="*/ 397 h 397"/>
                <a:gd name="T8" fmla="*/ 795 w 795"/>
                <a:gd name="T9" fmla="*/ 162 h 397"/>
                <a:gd name="T10" fmla="*/ 795 w 795"/>
                <a:gd name="T11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5" h="397">
                  <a:moveTo>
                    <a:pt x="79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77" y="302"/>
                    <a:pt x="226" y="397"/>
                    <a:pt x="398" y="397"/>
                  </a:cubicBezTo>
                  <a:cubicBezTo>
                    <a:pt x="569" y="397"/>
                    <a:pt x="718" y="302"/>
                    <a:pt x="795" y="162"/>
                  </a:cubicBezTo>
                  <a:lnTo>
                    <a:pt x="795" y="0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31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Oval 16">
              <a:extLst>
                <a:ext uri="{FF2B5EF4-FFF2-40B4-BE49-F238E27FC236}">
                  <a16:creationId xmlns:a16="http://schemas.microsoft.com/office/drawing/2014/main" id="{0D5C636D-26F3-42D4-BC9D-DBA3887134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8845" y="2028494"/>
              <a:ext cx="1945033" cy="1935029"/>
            </a:xfrm>
            <a:prstGeom prst="ellipse">
              <a:avLst/>
            </a:prstGeom>
            <a:solidFill>
              <a:schemeClr val="accent3"/>
            </a:solidFill>
            <a:ln w="31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Oval 15">
              <a:extLst>
                <a:ext uri="{FF2B5EF4-FFF2-40B4-BE49-F238E27FC236}">
                  <a16:creationId xmlns:a16="http://schemas.microsoft.com/office/drawing/2014/main" id="{9ED4B9DD-D911-4478-9B6B-D06C841C28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9613" y="2167120"/>
              <a:ext cx="1663496" cy="1657780"/>
            </a:xfrm>
            <a:prstGeom prst="ellipse">
              <a:avLst/>
            </a:prstGeom>
            <a:solidFill>
              <a:srgbClr val="FFFFFF"/>
            </a:solidFill>
            <a:ln w="31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5" name="Rectangle 17">
            <a:extLst>
              <a:ext uri="{FF2B5EF4-FFF2-40B4-BE49-F238E27FC236}">
                <a16:creationId xmlns:a16="http://schemas.microsoft.com/office/drawing/2014/main" id="{5BCC1A8D-B772-41D2-B907-B80409940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7811" y="2808975"/>
            <a:ext cx="1945033" cy="2975845"/>
          </a:xfrm>
          <a:prstGeom prst="rect">
            <a:avLst/>
          </a:prstGeom>
          <a:solidFill>
            <a:schemeClr val="accent4"/>
          </a:solidFill>
          <a:ln w="31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69DFEC64-B974-433A-AB17-EAE2C9CF67D4}"/>
              </a:ext>
            </a:extLst>
          </p:cNvPr>
          <p:cNvGrpSpPr/>
          <p:nvPr/>
        </p:nvGrpSpPr>
        <p:grpSpPr>
          <a:xfrm>
            <a:off x="7227811" y="1841460"/>
            <a:ext cx="1945033" cy="1935030"/>
            <a:chOff x="7227811" y="2028496"/>
            <a:chExt cx="1945033" cy="1935030"/>
          </a:xfrm>
        </p:grpSpPr>
        <p:sp>
          <p:nvSpPr>
            <p:cNvPr id="87" name="Freeform 18">
              <a:extLst>
                <a:ext uri="{FF2B5EF4-FFF2-40B4-BE49-F238E27FC236}">
                  <a16:creationId xmlns:a16="http://schemas.microsoft.com/office/drawing/2014/main" id="{F49FE7FD-83C7-4AE5-8B0E-3DA78CF95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7811" y="2996011"/>
              <a:ext cx="1945033" cy="967515"/>
            </a:xfrm>
            <a:custGeom>
              <a:avLst/>
              <a:gdLst>
                <a:gd name="T0" fmla="*/ 795 w 795"/>
                <a:gd name="T1" fmla="*/ 0 h 397"/>
                <a:gd name="T2" fmla="*/ 0 w 795"/>
                <a:gd name="T3" fmla="*/ 0 h 397"/>
                <a:gd name="T4" fmla="*/ 0 w 795"/>
                <a:gd name="T5" fmla="*/ 162 h 397"/>
                <a:gd name="T6" fmla="*/ 397 w 795"/>
                <a:gd name="T7" fmla="*/ 397 h 397"/>
                <a:gd name="T8" fmla="*/ 795 w 795"/>
                <a:gd name="T9" fmla="*/ 162 h 397"/>
                <a:gd name="T10" fmla="*/ 795 w 795"/>
                <a:gd name="T11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5" h="397">
                  <a:moveTo>
                    <a:pt x="79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77" y="302"/>
                    <a:pt x="226" y="397"/>
                    <a:pt x="397" y="397"/>
                  </a:cubicBezTo>
                  <a:cubicBezTo>
                    <a:pt x="569" y="397"/>
                    <a:pt x="718" y="302"/>
                    <a:pt x="795" y="162"/>
                  </a:cubicBezTo>
                  <a:lnTo>
                    <a:pt x="795" y="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31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Oval 20">
              <a:extLst>
                <a:ext uri="{FF2B5EF4-FFF2-40B4-BE49-F238E27FC236}">
                  <a16:creationId xmlns:a16="http://schemas.microsoft.com/office/drawing/2014/main" id="{EE9546D2-1583-4FB9-8209-70CF68765B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27811" y="2028496"/>
              <a:ext cx="1945033" cy="1935029"/>
            </a:xfrm>
            <a:prstGeom prst="ellipse">
              <a:avLst/>
            </a:prstGeom>
            <a:solidFill>
              <a:schemeClr val="accent4"/>
            </a:solidFill>
            <a:ln w="31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Oval 19">
              <a:extLst>
                <a:ext uri="{FF2B5EF4-FFF2-40B4-BE49-F238E27FC236}">
                  <a16:creationId xmlns:a16="http://schemas.microsoft.com/office/drawing/2014/main" id="{DFAE04C6-133D-455C-9406-030F80F8B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69293" y="2167120"/>
              <a:ext cx="1662068" cy="1657780"/>
            </a:xfrm>
            <a:prstGeom prst="ellipse">
              <a:avLst/>
            </a:prstGeom>
            <a:solidFill>
              <a:srgbClr val="FFFFFF"/>
            </a:solidFill>
            <a:ln w="31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0" name="Rectangle 17">
            <a:extLst>
              <a:ext uri="{FF2B5EF4-FFF2-40B4-BE49-F238E27FC236}">
                <a16:creationId xmlns:a16="http://schemas.microsoft.com/office/drawing/2014/main" id="{AAEE2C3A-041D-4378-85F6-0E0A34472E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26778" y="2808975"/>
            <a:ext cx="1945033" cy="2975845"/>
          </a:xfrm>
          <a:prstGeom prst="rect">
            <a:avLst/>
          </a:prstGeom>
          <a:solidFill>
            <a:schemeClr val="accent5"/>
          </a:solidFill>
          <a:ln w="3175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DFCBCC2F-8387-4EAB-BFE9-7340B4DF1C12}"/>
              </a:ext>
            </a:extLst>
          </p:cNvPr>
          <p:cNvGrpSpPr/>
          <p:nvPr/>
        </p:nvGrpSpPr>
        <p:grpSpPr>
          <a:xfrm>
            <a:off x="9326778" y="1841460"/>
            <a:ext cx="1945033" cy="1935030"/>
            <a:chOff x="9326778" y="2028496"/>
            <a:chExt cx="1945033" cy="1935030"/>
          </a:xfrm>
        </p:grpSpPr>
        <p:sp>
          <p:nvSpPr>
            <p:cNvPr id="92" name="Freeform 18">
              <a:extLst>
                <a:ext uri="{FF2B5EF4-FFF2-40B4-BE49-F238E27FC236}">
                  <a16:creationId xmlns:a16="http://schemas.microsoft.com/office/drawing/2014/main" id="{C9BC6D8D-8960-4DAB-B331-A9BF5DA83AF2}"/>
                </a:ext>
              </a:extLst>
            </p:cNvPr>
            <p:cNvSpPr>
              <a:spLocks/>
            </p:cNvSpPr>
            <p:nvPr/>
          </p:nvSpPr>
          <p:spPr bwMode="auto">
            <a:xfrm>
              <a:off x="9326778" y="2996011"/>
              <a:ext cx="1945033" cy="967515"/>
            </a:xfrm>
            <a:custGeom>
              <a:avLst/>
              <a:gdLst>
                <a:gd name="T0" fmla="*/ 795 w 795"/>
                <a:gd name="T1" fmla="*/ 0 h 397"/>
                <a:gd name="T2" fmla="*/ 0 w 795"/>
                <a:gd name="T3" fmla="*/ 0 h 397"/>
                <a:gd name="T4" fmla="*/ 0 w 795"/>
                <a:gd name="T5" fmla="*/ 162 h 397"/>
                <a:gd name="T6" fmla="*/ 397 w 795"/>
                <a:gd name="T7" fmla="*/ 397 h 397"/>
                <a:gd name="T8" fmla="*/ 795 w 795"/>
                <a:gd name="T9" fmla="*/ 162 h 397"/>
                <a:gd name="T10" fmla="*/ 795 w 795"/>
                <a:gd name="T11" fmla="*/ 0 h 3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5" h="397">
                  <a:moveTo>
                    <a:pt x="795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77" y="302"/>
                    <a:pt x="226" y="397"/>
                    <a:pt x="397" y="397"/>
                  </a:cubicBezTo>
                  <a:cubicBezTo>
                    <a:pt x="569" y="397"/>
                    <a:pt x="718" y="302"/>
                    <a:pt x="795" y="162"/>
                  </a:cubicBezTo>
                  <a:lnTo>
                    <a:pt x="795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31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Oval 20">
              <a:extLst>
                <a:ext uri="{FF2B5EF4-FFF2-40B4-BE49-F238E27FC236}">
                  <a16:creationId xmlns:a16="http://schemas.microsoft.com/office/drawing/2014/main" id="{8982B1CF-7BAC-4644-A9C2-5AE22276BE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6778" y="2028496"/>
              <a:ext cx="1945033" cy="1935029"/>
            </a:xfrm>
            <a:prstGeom prst="ellipse">
              <a:avLst/>
            </a:prstGeom>
            <a:solidFill>
              <a:schemeClr val="accent5"/>
            </a:solidFill>
            <a:ln w="31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Oval 19">
              <a:extLst>
                <a:ext uri="{FF2B5EF4-FFF2-40B4-BE49-F238E27FC236}">
                  <a16:creationId xmlns:a16="http://schemas.microsoft.com/office/drawing/2014/main" id="{62C283E3-4094-4672-84D6-8AC4CEC7DE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68260" y="2167120"/>
              <a:ext cx="1662068" cy="1657780"/>
            </a:xfrm>
            <a:prstGeom prst="ellipse">
              <a:avLst/>
            </a:prstGeom>
            <a:solidFill>
              <a:srgbClr val="FFFFFF"/>
            </a:solidFill>
            <a:ln w="317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D6630778-8FAD-43E7-BEF6-5D93EAB17EE8}"/>
              </a:ext>
            </a:extLst>
          </p:cNvPr>
          <p:cNvSpPr txBox="1"/>
          <p:nvPr/>
        </p:nvSpPr>
        <p:spPr>
          <a:xfrm>
            <a:off x="5546513" y="2458753"/>
            <a:ext cx="12102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/>
              <a:t>Nutritional </a:t>
            </a:r>
          </a:p>
          <a:p>
            <a:pPr algn="ctr"/>
            <a:r>
              <a:rPr lang="en-US" sz="1600" b="1" dirty="0"/>
              <a:t>assessment 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32F4C385-2E58-4B0F-8D26-95B2730382FA}"/>
              </a:ext>
            </a:extLst>
          </p:cNvPr>
          <p:cNvSpPr txBox="1"/>
          <p:nvPr/>
        </p:nvSpPr>
        <p:spPr>
          <a:xfrm>
            <a:off x="5294931" y="3848694"/>
            <a:ext cx="1713432" cy="1750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400" b="1" dirty="0"/>
              <a:t>Diet history</a:t>
            </a:r>
          </a:p>
          <a:p>
            <a:pPr algn="ctr">
              <a:lnSpc>
                <a:spcPct val="130000"/>
              </a:lnSpc>
            </a:pPr>
            <a:r>
              <a:rPr lang="en-US" sz="1400" b="1" dirty="0"/>
              <a:t>Appetite status</a:t>
            </a:r>
          </a:p>
          <a:p>
            <a:pPr algn="ctr">
              <a:lnSpc>
                <a:spcPct val="130000"/>
              </a:lnSpc>
            </a:pPr>
            <a:r>
              <a:rPr lang="en-US" sz="1400" b="1" dirty="0"/>
              <a:t>Speed of meal</a:t>
            </a:r>
          </a:p>
          <a:p>
            <a:pPr algn="ctr">
              <a:lnSpc>
                <a:spcPct val="130000"/>
              </a:lnSpc>
            </a:pPr>
            <a:r>
              <a:rPr lang="en-US" sz="1400" b="1" dirty="0"/>
              <a:t>Eating disorder</a:t>
            </a:r>
          </a:p>
          <a:p>
            <a:pPr algn="ctr">
              <a:lnSpc>
                <a:spcPct val="130000"/>
              </a:lnSpc>
            </a:pPr>
            <a:r>
              <a:rPr lang="en-US" sz="1400" b="1" dirty="0"/>
              <a:t>Number of meal</a:t>
            </a:r>
          </a:p>
          <a:p>
            <a:pPr algn="ctr">
              <a:lnSpc>
                <a:spcPct val="130000"/>
              </a:lnSpc>
            </a:pPr>
            <a:r>
              <a:rPr lang="en-US" sz="1400" b="1" dirty="0"/>
              <a:t>Main meal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084EC625-93BE-4110-9D00-A22B159A0AC0}"/>
              </a:ext>
            </a:extLst>
          </p:cNvPr>
          <p:cNvSpPr txBox="1"/>
          <p:nvPr/>
        </p:nvSpPr>
        <p:spPr>
          <a:xfrm>
            <a:off x="3227610" y="2153031"/>
            <a:ext cx="155100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/>
              <a:t>Anthropometric</a:t>
            </a:r>
          </a:p>
          <a:p>
            <a:pPr algn="ctr"/>
            <a:r>
              <a:rPr lang="en-US" sz="1600" b="1" dirty="0"/>
              <a:t>&amp;</a:t>
            </a:r>
          </a:p>
          <a:p>
            <a:pPr algn="ctr"/>
            <a:r>
              <a:rPr lang="en-US" sz="1600" b="1" dirty="0"/>
              <a:t>Blood pressure</a:t>
            </a:r>
          </a:p>
          <a:p>
            <a:pPr algn="ctr"/>
            <a:r>
              <a:rPr lang="en-US" sz="1600" b="1" dirty="0"/>
              <a:t>&amp;</a:t>
            </a:r>
          </a:p>
          <a:p>
            <a:pPr algn="ctr"/>
            <a:r>
              <a:rPr lang="en-US" sz="1600" b="1" dirty="0"/>
              <a:t>Clinical analysis</a:t>
            </a:r>
          </a:p>
          <a:p>
            <a:pPr algn="ctr"/>
            <a:endParaRPr lang="en-US" sz="1600" b="1" dirty="0"/>
          </a:p>
          <a:p>
            <a:pPr algn="ctr"/>
            <a:r>
              <a:rPr lang="en-US" sz="1600" b="1" dirty="0"/>
              <a:t> 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0B9E4DF3-DACA-44D9-957E-6BEFBF9D0C48}"/>
              </a:ext>
            </a:extLst>
          </p:cNvPr>
          <p:cNvSpPr txBox="1"/>
          <p:nvPr/>
        </p:nvSpPr>
        <p:spPr>
          <a:xfrm>
            <a:off x="3042329" y="3873104"/>
            <a:ext cx="1945033" cy="2310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400" b="1" dirty="0"/>
              <a:t>Weight </a:t>
            </a:r>
          </a:p>
          <a:p>
            <a:pPr algn="ctr">
              <a:lnSpc>
                <a:spcPct val="130000"/>
              </a:lnSpc>
            </a:pPr>
            <a:r>
              <a:rPr lang="en-US" sz="1400" b="1" dirty="0"/>
              <a:t>Height</a:t>
            </a:r>
          </a:p>
          <a:p>
            <a:pPr algn="ctr">
              <a:lnSpc>
                <a:spcPct val="130000"/>
              </a:lnSpc>
            </a:pPr>
            <a:r>
              <a:rPr lang="en-US" sz="1400" b="1" dirty="0"/>
              <a:t>Waist circumference</a:t>
            </a:r>
          </a:p>
          <a:p>
            <a:pPr algn="ctr">
              <a:lnSpc>
                <a:spcPct val="130000"/>
              </a:lnSpc>
            </a:pPr>
            <a:r>
              <a:rPr lang="en-US" sz="1400" b="1" dirty="0"/>
              <a:t>Blood pressure</a:t>
            </a:r>
          </a:p>
          <a:p>
            <a:pPr algn="ctr">
              <a:lnSpc>
                <a:spcPct val="130000"/>
              </a:lnSpc>
            </a:pPr>
            <a:r>
              <a:rPr lang="en-US" sz="1400" b="1" dirty="0"/>
              <a:t>CBC, hormonal, mineral, vitamin</a:t>
            </a:r>
          </a:p>
          <a:p>
            <a:pPr algn="ctr">
              <a:lnSpc>
                <a:spcPct val="130000"/>
              </a:lnSpc>
            </a:pPr>
            <a:endParaRPr lang="en-US" sz="1400" b="1" dirty="0"/>
          </a:p>
          <a:p>
            <a:pPr algn="ctr">
              <a:lnSpc>
                <a:spcPct val="130000"/>
              </a:lnSpc>
            </a:pPr>
            <a:endParaRPr lang="en-US" sz="1400" b="1" dirty="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75181CB6-7605-4209-AF26-F4BCC9650DF8}"/>
              </a:ext>
            </a:extLst>
          </p:cNvPr>
          <p:cNvSpPr txBox="1"/>
          <p:nvPr/>
        </p:nvSpPr>
        <p:spPr>
          <a:xfrm>
            <a:off x="1154032" y="2276474"/>
            <a:ext cx="15345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/>
              <a:t>Demographic</a:t>
            </a:r>
          </a:p>
          <a:p>
            <a:pPr algn="ctr"/>
            <a:r>
              <a:rPr lang="en-US" sz="1600" b="1" dirty="0"/>
              <a:t>&amp; </a:t>
            </a:r>
          </a:p>
          <a:p>
            <a:pPr algn="ctr"/>
            <a:r>
              <a:rPr lang="en-US" sz="1600" b="1" dirty="0"/>
              <a:t>Physical activity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6A4CF79A-0BE3-4EC4-9309-BA2E6CE8B90A}"/>
              </a:ext>
            </a:extLst>
          </p:cNvPr>
          <p:cNvSpPr txBox="1"/>
          <p:nvPr/>
        </p:nvSpPr>
        <p:spPr>
          <a:xfrm>
            <a:off x="932341" y="3776487"/>
            <a:ext cx="1957484" cy="2030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400" b="1" dirty="0"/>
              <a:t>Sex, Age</a:t>
            </a:r>
          </a:p>
          <a:p>
            <a:pPr algn="ctr">
              <a:lnSpc>
                <a:spcPct val="130000"/>
              </a:lnSpc>
            </a:pPr>
            <a:r>
              <a:rPr lang="en-US" sz="1400" b="1" dirty="0"/>
              <a:t>Marital status</a:t>
            </a:r>
          </a:p>
          <a:p>
            <a:pPr algn="ctr">
              <a:lnSpc>
                <a:spcPct val="130000"/>
              </a:lnSpc>
            </a:pPr>
            <a:r>
              <a:rPr lang="en-US" sz="1400" b="1" dirty="0"/>
              <a:t>Job</a:t>
            </a:r>
          </a:p>
          <a:p>
            <a:pPr algn="ctr">
              <a:lnSpc>
                <a:spcPct val="130000"/>
              </a:lnSpc>
            </a:pPr>
            <a:r>
              <a:rPr lang="en-US" sz="1400" b="1" dirty="0"/>
              <a:t>Education level</a:t>
            </a:r>
          </a:p>
          <a:p>
            <a:pPr algn="ctr">
              <a:lnSpc>
                <a:spcPct val="130000"/>
              </a:lnSpc>
            </a:pPr>
            <a:r>
              <a:rPr lang="en-US" sz="1400" b="1" dirty="0"/>
              <a:t>Physical activity level </a:t>
            </a:r>
          </a:p>
          <a:p>
            <a:pPr algn="ctr">
              <a:lnSpc>
                <a:spcPct val="130000"/>
              </a:lnSpc>
            </a:pPr>
            <a:endParaRPr lang="en-US" sz="1400" b="1" dirty="0"/>
          </a:p>
          <a:p>
            <a:pPr algn="ctr">
              <a:lnSpc>
                <a:spcPct val="130000"/>
              </a:lnSpc>
            </a:pPr>
            <a:endParaRPr lang="en-US" sz="1400" b="1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D68294DF-07A0-4F85-8A24-DFBFE4EF0BA7}"/>
              </a:ext>
            </a:extLst>
          </p:cNvPr>
          <p:cNvSpPr txBox="1"/>
          <p:nvPr/>
        </p:nvSpPr>
        <p:spPr>
          <a:xfrm>
            <a:off x="7630268" y="2229975"/>
            <a:ext cx="114012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/>
              <a:t>Medical </a:t>
            </a:r>
          </a:p>
          <a:p>
            <a:pPr algn="ctr"/>
            <a:r>
              <a:rPr lang="en-US" sz="1600" b="1" dirty="0"/>
              <a:t>&amp; </a:t>
            </a:r>
          </a:p>
          <a:p>
            <a:pPr algn="ctr"/>
            <a:r>
              <a:rPr lang="en-US" sz="1600" b="1" dirty="0"/>
              <a:t>medication</a:t>
            </a:r>
          </a:p>
          <a:p>
            <a:pPr algn="ctr"/>
            <a:r>
              <a:rPr lang="en-US" sz="1600" b="1" dirty="0"/>
              <a:t>History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24F02968-D573-4A71-8D15-2DCD922B205D}"/>
              </a:ext>
            </a:extLst>
          </p:cNvPr>
          <p:cNvSpPr txBox="1"/>
          <p:nvPr/>
        </p:nvSpPr>
        <p:spPr>
          <a:xfrm>
            <a:off x="7317929" y="3896576"/>
            <a:ext cx="1713432" cy="1190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400" b="1" dirty="0"/>
              <a:t>CVD, diabetes, hypertension, fatty liver, other complication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1E549228-B7A1-41F4-89A1-066E63BCAAF0}"/>
              </a:ext>
            </a:extLst>
          </p:cNvPr>
          <p:cNvSpPr txBox="1"/>
          <p:nvPr/>
        </p:nvSpPr>
        <p:spPr>
          <a:xfrm>
            <a:off x="9487587" y="2360631"/>
            <a:ext cx="173855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/>
              <a:t>Questions related </a:t>
            </a:r>
          </a:p>
          <a:p>
            <a:pPr algn="ctr"/>
            <a:r>
              <a:rPr lang="en-US" sz="1600" b="1" dirty="0"/>
              <a:t>to women</a:t>
            </a:r>
          </a:p>
          <a:p>
            <a:pPr algn="ctr"/>
            <a:r>
              <a:rPr lang="en-US" sz="1600" b="1" dirty="0"/>
              <a:t>&amp; </a:t>
            </a:r>
          </a:p>
          <a:p>
            <a:pPr algn="ctr"/>
            <a:r>
              <a:rPr lang="en-US" sz="1600" b="1" dirty="0"/>
              <a:t>Drug abused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071726C2-E755-4BA6-AD4A-95BCA1FB5CE5}"/>
              </a:ext>
            </a:extLst>
          </p:cNvPr>
          <p:cNvSpPr txBox="1"/>
          <p:nvPr/>
        </p:nvSpPr>
        <p:spPr>
          <a:xfrm>
            <a:off x="9442578" y="3935829"/>
            <a:ext cx="1713432" cy="1750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400" b="1" dirty="0"/>
              <a:t>Pregnancy, abortion, lactation</a:t>
            </a:r>
          </a:p>
          <a:p>
            <a:pPr algn="ctr">
              <a:lnSpc>
                <a:spcPct val="130000"/>
              </a:lnSpc>
            </a:pPr>
            <a:r>
              <a:rPr lang="en-US" sz="1400" b="1" dirty="0"/>
              <a:t>Smoking</a:t>
            </a:r>
          </a:p>
          <a:p>
            <a:pPr algn="ctr">
              <a:lnSpc>
                <a:spcPct val="130000"/>
              </a:lnSpc>
            </a:pPr>
            <a:r>
              <a:rPr lang="en-US" sz="1400" b="1" dirty="0"/>
              <a:t>Drinking</a:t>
            </a:r>
          </a:p>
          <a:p>
            <a:pPr algn="ctr">
              <a:lnSpc>
                <a:spcPct val="130000"/>
              </a:lnSpc>
            </a:pPr>
            <a:endParaRPr lang="en-US" sz="1400" b="1" dirty="0"/>
          </a:p>
          <a:p>
            <a:pPr algn="ctr">
              <a:lnSpc>
                <a:spcPct val="130000"/>
              </a:lnSpc>
            </a:pPr>
            <a:endParaRPr lang="en-US" sz="1400" b="1" dirty="0"/>
          </a:p>
        </p:txBody>
      </p:sp>
      <p:sp>
        <p:nvSpPr>
          <p:cNvPr id="56" name="Text Placeholder 1">
            <a:extLst>
              <a:ext uri="{FF2B5EF4-FFF2-40B4-BE49-F238E27FC236}">
                <a16:creationId xmlns:a16="http://schemas.microsoft.com/office/drawing/2014/main" id="{8C317ABD-124F-4A14-84DA-C93350D9A39B}"/>
              </a:ext>
            </a:extLst>
          </p:cNvPr>
          <p:cNvSpPr txBox="1">
            <a:spLocks/>
          </p:cNvSpPr>
          <p:nvPr/>
        </p:nvSpPr>
        <p:spPr>
          <a:xfrm>
            <a:off x="517091" y="1229660"/>
            <a:ext cx="11157817" cy="48871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00" b="1" dirty="0"/>
              <a:t>Obesity registry dataset has 9 categories</a:t>
            </a:r>
          </a:p>
        </p:txBody>
      </p:sp>
      <p:sp>
        <p:nvSpPr>
          <p:cNvPr id="57" name="Title 2">
            <a:extLst>
              <a:ext uri="{FF2B5EF4-FFF2-40B4-BE49-F238E27FC236}">
                <a16:creationId xmlns:a16="http://schemas.microsoft.com/office/drawing/2014/main" id="{33689368-0F75-47FE-9EF9-AAE67B108108}"/>
              </a:ext>
            </a:extLst>
          </p:cNvPr>
          <p:cNvSpPr txBox="1">
            <a:spLocks/>
          </p:cNvSpPr>
          <p:nvPr/>
        </p:nvSpPr>
        <p:spPr>
          <a:xfrm>
            <a:off x="0" y="-28247"/>
            <a:ext cx="12192001" cy="1275369"/>
          </a:xfrm>
          <a:prstGeom prst="rect">
            <a:avLst/>
          </a:prstGeom>
          <a:solidFill>
            <a:schemeClr val="accent4"/>
          </a:solidFill>
        </p:spPr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>
                <a:ln/>
                <a:latin typeface="Times New Roman" panose="02020603050405020304" pitchFamily="18" charset="0"/>
                <a:cs typeface="Times New Roman" panose="02020603050405020304" pitchFamily="18" charset="0"/>
              </a:rPr>
              <a:t>Obesity Registry dataset</a:t>
            </a:r>
          </a:p>
        </p:txBody>
      </p:sp>
    </p:spTree>
    <p:extLst>
      <p:ext uri="{BB962C8B-B14F-4D97-AF65-F5344CB8AC3E}">
        <p14:creationId xmlns:p14="http://schemas.microsoft.com/office/powerpoint/2010/main" val="1677943542"/>
      </p:ext>
    </p:extLst>
  </p:cSld>
  <p:clrMapOvr>
    <a:masterClrMapping/>
  </p:clrMapOvr>
  <p:transition spd="slow" advClick="0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B5EC53-CF14-75EC-5A2B-1D482864E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2">
            <a:extLst>
              <a:ext uri="{FF2B5EF4-FFF2-40B4-BE49-F238E27FC236}">
                <a16:creationId xmlns:a16="http://schemas.microsoft.com/office/drawing/2014/main" id="{6CD27084-F766-04CC-1AFC-054426FF087C}"/>
              </a:ext>
            </a:extLst>
          </p:cNvPr>
          <p:cNvSpPr/>
          <p:nvPr/>
        </p:nvSpPr>
        <p:spPr>
          <a:xfrm rot="10800000" flipV="1">
            <a:off x="7731243" y="-11558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FDF66F24-2AAD-271F-BF89-59EF330CA7DC}"/>
              </a:ext>
            </a:extLst>
          </p:cNvPr>
          <p:cNvSpPr/>
          <p:nvPr/>
        </p:nvSpPr>
        <p:spPr>
          <a:xfrm>
            <a:off x="3519674" y="5692170"/>
            <a:ext cx="243078" cy="243078"/>
          </a:xfrm>
          <a:prstGeom prst="plus">
            <a:avLst>
              <a:gd name="adj" fmla="val 391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EBA927C-0906-098E-F7E8-E6F219464EE0}"/>
              </a:ext>
            </a:extLst>
          </p:cNvPr>
          <p:cNvSpPr/>
          <p:nvPr/>
        </p:nvSpPr>
        <p:spPr>
          <a:xfrm>
            <a:off x="5392924" y="2152634"/>
            <a:ext cx="59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Adobe Fan Heiti Std B" panose="020B0700000000000000" pitchFamily="34" charset="-128"/>
              <a:cs typeface="+mn-cs"/>
            </a:endParaRPr>
          </a:p>
        </p:txBody>
      </p:sp>
      <p:sp>
        <p:nvSpPr>
          <p:cNvPr id="2" name="Rectangle: Rounded Corners 4">
            <a:extLst>
              <a:ext uri="{FF2B5EF4-FFF2-40B4-BE49-F238E27FC236}">
                <a16:creationId xmlns:a16="http://schemas.microsoft.com/office/drawing/2014/main" id="{50F1CD97-DBCC-FFA4-E951-1FC8F0D44568}"/>
              </a:ext>
            </a:extLst>
          </p:cNvPr>
          <p:cNvSpPr/>
          <p:nvPr/>
        </p:nvSpPr>
        <p:spPr>
          <a:xfrm>
            <a:off x="8595360" y="870500"/>
            <a:ext cx="2716580" cy="272178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b="1" dirty="0">
                <a:solidFill>
                  <a:srgbClr val="C00000"/>
                </a:solidFill>
              </a:rPr>
              <a:t>Data Dictionary Review Based on the University’s Research Affairs Forms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F6B40A-6BDA-038B-0FF7-6D2C73DFA9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391" t="16819" r="20513" b="13056"/>
          <a:stretch>
            <a:fillRect/>
          </a:stretch>
        </p:blipFill>
        <p:spPr bwMode="auto">
          <a:xfrm>
            <a:off x="404741" y="218334"/>
            <a:ext cx="8112034" cy="663966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6204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Document 2">
            <a:extLst>
              <a:ext uri="{FF2B5EF4-FFF2-40B4-BE49-F238E27FC236}">
                <a16:creationId xmlns:a16="http://schemas.microsoft.com/office/drawing/2014/main" id="{1D451F75-7053-5221-4404-1DECD2F4839D}"/>
              </a:ext>
            </a:extLst>
          </p:cNvPr>
          <p:cNvSpPr/>
          <p:nvPr/>
        </p:nvSpPr>
        <p:spPr>
          <a:xfrm rot="10800000" flipV="1">
            <a:off x="7731243" y="-11558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F6EFEE7-5E59-B9CB-80C3-1681151142FE}"/>
              </a:ext>
            </a:extLst>
          </p:cNvPr>
          <p:cNvCxnSpPr>
            <a:cxnSpLocks/>
          </p:cNvCxnSpPr>
          <p:nvPr/>
        </p:nvCxnSpPr>
        <p:spPr>
          <a:xfrm>
            <a:off x="1518679" y="6372794"/>
            <a:ext cx="9174695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5D44654-7CCC-BDD3-9971-E375AB0BE8B2}"/>
              </a:ext>
            </a:extLst>
          </p:cNvPr>
          <p:cNvSpPr/>
          <p:nvPr/>
        </p:nvSpPr>
        <p:spPr>
          <a:xfrm>
            <a:off x="4595161" y="1134324"/>
            <a:ext cx="1772643" cy="489527"/>
          </a:xfrm>
          <a:prstGeom prst="roundRect">
            <a:avLst/>
          </a:prstGeom>
          <a:solidFill>
            <a:srgbClr val="FF00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Borna System</a:t>
            </a:r>
            <a:endParaRPr lang="en-US" sz="1600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D9B3B00-5815-86BE-4663-1C8DCE9F992F}"/>
              </a:ext>
            </a:extLst>
          </p:cNvPr>
          <p:cNvSpPr/>
          <p:nvPr/>
        </p:nvSpPr>
        <p:spPr>
          <a:xfrm>
            <a:off x="4412975" y="1941987"/>
            <a:ext cx="2128080" cy="489527"/>
          </a:xfrm>
          <a:prstGeom prst="roundRect">
            <a:avLst/>
          </a:prstGeom>
          <a:solidFill>
            <a:srgbClr val="FF00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/>
              <a:t>Angabin</a:t>
            </a:r>
            <a:r>
              <a:rPr lang="en-US" sz="1600" b="1" dirty="0"/>
              <a:t> </a:t>
            </a:r>
            <a:r>
              <a:rPr lang="en-US" sz="1600" b="1" dirty="0" err="1"/>
              <a:t>Teb</a:t>
            </a:r>
            <a:r>
              <a:rPr lang="en-US" sz="1600" b="1" dirty="0"/>
              <a:t> Website</a:t>
            </a:r>
            <a:endParaRPr lang="en-US" sz="1600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8DF8631-E887-990D-9099-D270C75B498B}"/>
              </a:ext>
            </a:extLst>
          </p:cNvPr>
          <p:cNvSpPr/>
          <p:nvPr/>
        </p:nvSpPr>
        <p:spPr>
          <a:xfrm>
            <a:off x="4412975" y="2747574"/>
            <a:ext cx="2073326" cy="489527"/>
          </a:xfrm>
          <a:prstGeom prst="roundRect">
            <a:avLst/>
          </a:prstGeom>
          <a:solidFill>
            <a:srgbClr val="FF00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/>
              <a:t>Regim</a:t>
            </a:r>
            <a:r>
              <a:rPr lang="en-US" sz="1600" b="1" dirty="0"/>
              <a:t> 24 Website</a:t>
            </a:r>
            <a:endParaRPr lang="en-US" sz="1600" dirty="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58A6E2C-5783-CCAA-0CD8-0BAE9A07E1EA}"/>
              </a:ext>
            </a:extLst>
          </p:cNvPr>
          <p:cNvSpPr/>
          <p:nvPr/>
        </p:nvSpPr>
        <p:spPr>
          <a:xfrm>
            <a:off x="4620288" y="3536503"/>
            <a:ext cx="1781568" cy="489527"/>
          </a:xfrm>
          <a:prstGeom prst="roundRect">
            <a:avLst/>
          </a:prstGeom>
          <a:solidFill>
            <a:srgbClr val="FF00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1600" b="1" i="0" u="none" strike="noStrike" dirty="0" err="1">
                <a:solidFill>
                  <a:schemeClr val="bg1"/>
                </a:solidFill>
                <a:effectLst/>
                <a:latin typeface="+mj-lt"/>
              </a:rPr>
              <a:t>Rabit</a:t>
            </a:r>
            <a:r>
              <a:rPr lang="en-US" sz="1600" b="1" i="0" u="none" strike="noStrike" dirty="0">
                <a:solidFill>
                  <a:schemeClr val="bg1"/>
                </a:solidFill>
                <a:effectLst/>
                <a:latin typeface="+mj-lt"/>
              </a:rPr>
              <a:t> System</a:t>
            </a:r>
            <a:endParaRPr lang="en-US" sz="1600" b="1" dirty="0">
              <a:solidFill>
                <a:schemeClr val="bg1"/>
              </a:solidFill>
              <a:latin typeface="+mj-lt"/>
              <a:cs typeface="B Nazanin" panose="00000400000000000000" pitchFamily="2" charset="-78"/>
            </a:endParaRPr>
          </a:p>
        </p:txBody>
      </p:sp>
      <p:sp>
        <p:nvSpPr>
          <p:cNvPr id="25" name="Arrow: Down 24">
            <a:extLst>
              <a:ext uri="{FF2B5EF4-FFF2-40B4-BE49-F238E27FC236}">
                <a16:creationId xmlns:a16="http://schemas.microsoft.com/office/drawing/2014/main" id="{28DA7D22-C415-510B-1039-3E0770711C47}"/>
              </a:ext>
            </a:extLst>
          </p:cNvPr>
          <p:cNvSpPr/>
          <p:nvPr/>
        </p:nvSpPr>
        <p:spPr>
          <a:xfrm>
            <a:off x="5354185" y="1677547"/>
            <a:ext cx="245660" cy="184521"/>
          </a:xfrm>
          <a:prstGeom prst="downArrow">
            <a:avLst/>
          </a:prstGeom>
          <a:solidFill>
            <a:srgbClr val="FCD0D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ED394902-89AD-269C-3EA1-1B6944B1DA3D}"/>
              </a:ext>
            </a:extLst>
          </p:cNvPr>
          <p:cNvSpPr/>
          <p:nvPr/>
        </p:nvSpPr>
        <p:spPr>
          <a:xfrm>
            <a:off x="5354185" y="2498395"/>
            <a:ext cx="245660" cy="184521"/>
          </a:xfrm>
          <a:prstGeom prst="downArrow">
            <a:avLst/>
          </a:prstGeom>
          <a:solidFill>
            <a:srgbClr val="FCD0D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5CECED55-DBAD-6EF4-ABDE-4BA87E89857E}"/>
              </a:ext>
            </a:extLst>
          </p:cNvPr>
          <p:cNvSpPr/>
          <p:nvPr/>
        </p:nvSpPr>
        <p:spPr>
          <a:xfrm>
            <a:off x="5410387" y="3309192"/>
            <a:ext cx="245660" cy="184521"/>
          </a:xfrm>
          <a:prstGeom prst="downArrow">
            <a:avLst/>
          </a:prstGeom>
          <a:solidFill>
            <a:srgbClr val="FCD0D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669C688-BFC2-D9C2-55FE-FC7981035808}"/>
              </a:ext>
            </a:extLst>
          </p:cNvPr>
          <p:cNvSpPr/>
          <p:nvPr/>
        </p:nvSpPr>
        <p:spPr>
          <a:xfrm>
            <a:off x="1149531" y="1724411"/>
            <a:ext cx="2756140" cy="2457644"/>
          </a:xfrm>
          <a:prstGeom prst="roundRect">
            <a:avLst/>
          </a:prstGeom>
          <a:solidFill>
            <a:srgbClr val="FCD0D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1600" b="1" dirty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r>
              <a:rPr lang="en-US" sz="16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2,500 food items, including Iranian and international foods, based on the </a:t>
            </a:r>
            <a:r>
              <a:rPr lang="en-US" sz="1600" b="0" i="1" u="none" strike="noStrike" dirty="0">
                <a:solidFill>
                  <a:srgbClr val="000000"/>
                </a:solidFill>
                <a:effectLst/>
              </a:rPr>
              <a:t>Food Composition Tables</a:t>
            </a:r>
          </a:p>
          <a:p>
            <a:pPr algn="ctr" rtl="1"/>
            <a:endParaRPr lang="fa-IR" sz="1200" b="1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ctr"/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Diet Therapy Panel</a:t>
            </a:r>
            <a:endParaRPr lang="en-US" b="0" i="0" u="none" strike="noStrike" dirty="0">
              <a:solidFill>
                <a:srgbClr val="000000"/>
              </a:solidFill>
              <a:effectLst/>
            </a:endParaRPr>
          </a:p>
        </p:txBody>
      </p:sp>
      <p:sp>
        <p:nvSpPr>
          <p:cNvPr id="33" name="Arrow: Left 32">
            <a:extLst>
              <a:ext uri="{FF2B5EF4-FFF2-40B4-BE49-F238E27FC236}">
                <a16:creationId xmlns:a16="http://schemas.microsoft.com/office/drawing/2014/main" id="{5030CFA5-E888-73C2-D258-9646A48D87E5}"/>
              </a:ext>
            </a:extLst>
          </p:cNvPr>
          <p:cNvSpPr/>
          <p:nvPr/>
        </p:nvSpPr>
        <p:spPr>
          <a:xfrm>
            <a:off x="4123517" y="2044904"/>
            <a:ext cx="170959" cy="269487"/>
          </a:xfrm>
          <a:prstGeom prst="leftArrow">
            <a:avLst/>
          </a:prstGeom>
          <a:solidFill>
            <a:srgbClr val="FCD0D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 descr="A close up of food">
            <a:extLst>
              <a:ext uri="{FF2B5EF4-FFF2-40B4-BE49-F238E27FC236}">
                <a16:creationId xmlns:a16="http://schemas.microsoft.com/office/drawing/2014/main" id="{F74298D0-EC59-B244-6445-B52177DEE7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727" y="1083080"/>
            <a:ext cx="3749180" cy="1373452"/>
          </a:xfrm>
          <a:prstGeom prst="rect">
            <a:avLst/>
          </a:prstGeom>
          <a:ln>
            <a:solidFill>
              <a:sysClr val="windowText" lastClr="0000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6" name="Picture 35" descr="A screenshot of a computer">
            <a:extLst>
              <a:ext uri="{FF2B5EF4-FFF2-40B4-BE49-F238E27FC236}">
                <a16:creationId xmlns:a16="http://schemas.microsoft.com/office/drawing/2014/main" id="{D79F9922-CFFB-3186-57FD-F3F803074A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8084" y="4595519"/>
            <a:ext cx="3028315" cy="139636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7" name="Picture 36" descr="A screenshot of a computer">
            <a:extLst>
              <a:ext uri="{FF2B5EF4-FFF2-40B4-BE49-F238E27FC236}">
                <a16:creationId xmlns:a16="http://schemas.microsoft.com/office/drawing/2014/main" id="{3D89B4E5-3560-48DD-B952-C414473F89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895" y="2672888"/>
            <a:ext cx="4075175" cy="1741774"/>
          </a:xfrm>
          <a:prstGeom prst="rect">
            <a:avLst/>
          </a:prstGeom>
          <a:ln>
            <a:solidFill>
              <a:sysClr val="windowText" lastClr="00000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8" name="Picture 37" descr="A screenshot of a computer">
            <a:extLst>
              <a:ext uri="{FF2B5EF4-FFF2-40B4-BE49-F238E27FC236}">
                <a16:creationId xmlns:a16="http://schemas.microsoft.com/office/drawing/2014/main" id="{CB5E0B8C-2555-50FA-D9B7-74724075DA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305" y="4182070"/>
            <a:ext cx="3774440" cy="184594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1BFEC0D-6132-A0B6-D674-55EABF412CD5}"/>
              </a:ext>
            </a:extLst>
          </p:cNvPr>
          <p:cNvSpPr txBox="1"/>
          <p:nvPr/>
        </p:nvSpPr>
        <p:spPr>
          <a:xfrm>
            <a:off x="439624" y="133597"/>
            <a:ext cx="6141271" cy="584775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r>
              <a:rPr lang="en-US" sz="3200" b="1" i="0" u="none" strike="noStrike" dirty="0">
                <a:solidFill>
                  <a:srgbClr val="EE8012"/>
                </a:solidFill>
                <a:effectLst/>
              </a:rPr>
              <a:t>Registry System Design</a:t>
            </a:r>
          </a:p>
        </p:txBody>
      </p:sp>
    </p:spTree>
    <p:extLst>
      <p:ext uri="{BB962C8B-B14F-4D97-AF65-F5344CB8AC3E}">
        <p14:creationId xmlns:p14="http://schemas.microsoft.com/office/powerpoint/2010/main" val="1722751416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53E80-D48A-41D3-7370-47BD9D9D8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9EC8E66-8486-0473-5CB1-08C79AB8721F}"/>
              </a:ext>
            </a:extLst>
          </p:cNvPr>
          <p:cNvSpPr/>
          <p:nvPr/>
        </p:nvSpPr>
        <p:spPr>
          <a:xfrm>
            <a:off x="2411279" y="1599892"/>
            <a:ext cx="3466996" cy="516128"/>
          </a:xfrm>
          <a:prstGeom prst="roundRect">
            <a:avLst/>
          </a:prstGeom>
          <a:solidFill>
            <a:srgbClr val="FCD0D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chemeClr val="tx1"/>
                </a:solidFill>
              </a:rPr>
              <a:t>Regional Health Center:</a:t>
            </a:r>
            <a:r>
              <a:rPr lang="en-US" sz="1600" dirty="0">
                <a:solidFill>
                  <a:schemeClr val="tx1"/>
                </a:solidFill>
              </a:rPr>
              <a:t> Khorasan </a:t>
            </a:r>
            <a:r>
              <a:rPr lang="en-US" sz="1600" dirty="0" err="1">
                <a:solidFill>
                  <a:schemeClr val="tx1"/>
                </a:solidFill>
              </a:rPr>
              <a:t>Razavi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12F6B6C5-9A96-E504-43F1-7521E220A633}"/>
              </a:ext>
            </a:extLst>
          </p:cNvPr>
          <p:cNvSpPr/>
          <p:nvPr/>
        </p:nvSpPr>
        <p:spPr>
          <a:xfrm>
            <a:off x="2411278" y="2253173"/>
            <a:ext cx="3466995" cy="683185"/>
          </a:xfrm>
          <a:prstGeom prst="roundRect">
            <a:avLst/>
          </a:prstGeom>
          <a:solidFill>
            <a:srgbClr val="FCD0D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chemeClr val="tx1"/>
                </a:solidFill>
              </a:rPr>
              <a:t>Public Centers:</a:t>
            </a:r>
            <a:r>
              <a:rPr lang="en-US" sz="1600" dirty="0">
                <a:solidFill>
                  <a:schemeClr val="tx1"/>
                </a:solidFill>
              </a:rPr>
              <a:t> Bank </a:t>
            </a:r>
            <a:r>
              <a:rPr lang="en-US" sz="1600" dirty="0" err="1">
                <a:solidFill>
                  <a:schemeClr val="tx1"/>
                </a:solidFill>
              </a:rPr>
              <a:t>Maskan</a:t>
            </a:r>
            <a:r>
              <a:rPr lang="en-US" sz="1600" dirty="0">
                <a:solidFill>
                  <a:schemeClr val="tx1"/>
                </a:solidFill>
              </a:rPr>
              <a:t>, Bank </a:t>
            </a:r>
            <a:r>
              <a:rPr lang="en-US" sz="1600" dirty="0" err="1">
                <a:solidFill>
                  <a:schemeClr val="tx1"/>
                </a:solidFill>
              </a:rPr>
              <a:t>Melli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B5DCC5A-9492-CCB6-943E-A4071C5F3567}"/>
              </a:ext>
            </a:extLst>
          </p:cNvPr>
          <p:cNvSpPr/>
          <p:nvPr/>
        </p:nvSpPr>
        <p:spPr>
          <a:xfrm>
            <a:off x="2442049" y="3081749"/>
            <a:ext cx="3436224" cy="654492"/>
          </a:xfrm>
          <a:prstGeom prst="roundRect">
            <a:avLst/>
          </a:prstGeom>
          <a:solidFill>
            <a:srgbClr val="FCD0D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chemeClr val="tx1"/>
                </a:solidFill>
              </a:rPr>
              <a:t>Private Centers:</a:t>
            </a:r>
            <a:r>
              <a:rPr lang="en-US" sz="1600" dirty="0">
                <a:solidFill>
                  <a:schemeClr val="tx1"/>
                </a:solidFill>
              </a:rPr>
              <a:t> Clinics and private practices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E524197-472C-A4D7-A2DF-015F4A606F8B}"/>
              </a:ext>
            </a:extLst>
          </p:cNvPr>
          <p:cNvSpPr/>
          <p:nvPr/>
        </p:nvSpPr>
        <p:spPr>
          <a:xfrm>
            <a:off x="2442049" y="3897233"/>
            <a:ext cx="2238232" cy="528494"/>
          </a:xfrm>
          <a:prstGeom prst="roundRect">
            <a:avLst/>
          </a:prstGeom>
          <a:solidFill>
            <a:srgbClr val="FCD0D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>
                <a:solidFill>
                  <a:schemeClr val="tx1"/>
                </a:solidFill>
              </a:rPr>
              <a:t>Universities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8" name="Arrow: Left 17">
            <a:extLst>
              <a:ext uri="{FF2B5EF4-FFF2-40B4-BE49-F238E27FC236}">
                <a16:creationId xmlns:a16="http://schemas.microsoft.com/office/drawing/2014/main" id="{F3CBB97A-1FA5-40C8-D8CA-25655A40CEB0}"/>
              </a:ext>
            </a:extLst>
          </p:cNvPr>
          <p:cNvSpPr/>
          <p:nvPr/>
        </p:nvSpPr>
        <p:spPr>
          <a:xfrm rot="10800000">
            <a:off x="6073867" y="2494689"/>
            <a:ext cx="313892" cy="271559"/>
          </a:xfrm>
          <a:prstGeom prst="leftArrow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Left Brace 23">
            <a:extLst>
              <a:ext uri="{FF2B5EF4-FFF2-40B4-BE49-F238E27FC236}">
                <a16:creationId xmlns:a16="http://schemas.microsoft.com/office/drawing/2014/main" id="{7DF57964-DBA6-4583-FFFB-BD8C7CCCA819}"/>
              </a:ext>
            </a:extLst>
          </p:cNvPr>
          <p:cNvSpPr/>
          <p:nvPr/>
        </p:nvSpPr>
        <p:spPr>
          <a:xfrm>
            <a:off x="2149419" y="1197982"/>
            <a:ext cx="170998" cy="3428416"/>
          </a:xfrm>
          <a:prstGeom prst="leftBrac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369975AE-D3A9-C0F9-6ECE-7CF0C5D6916E}"/>
              </a:ext>
            </a:extLst>
          </p:cNvPr>
          <p:cNvSpPr/>
          <p:nvPr/>
        </p:nvSpPr>
        <p:spPr>
          <a:xfrm>
            <a:off x="6504861" y="1974425"/>
            <a:ext cx="3002435" cy="1240679"/>
          </a:xfrm>
          <a:prstGeom prst="roundRect">
            <a:avLst/>
          </a:prstGeom>
          <a:solidFill>
            <a:srgbClr val="FF00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Registry introduction</a:t>
            </a:r>
          </a:p>
          <a:p>
            <a:pPr algn="ctr"/>
            <a:r>
              <a:rPr lang="en-US" b="1" dirty="0"/>
              <a:t>Memorandum of understanding (MoU)</a:t>
            </a:r>
          </a:p>
          <a:p>
            <a:pPr algn="ctr"/>
            <a:r>
              <a:rPr lang="en-US" b="1" dirty="0"/>
              <a:t>Training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DD08866D-7DCA-96FD-49F5-AB0E78C5F5E3}"/>
              </a:ext>
            </a:extLst>
          </p:cNvPr>
          <p:cNvSpPr/>
          <p:nvPr/>
        </p:nvSpPr>
        <p:spPr>
          <a:xfrm>
            <a:off x="9910718" y="1963105"/>
            <a:ext cx="2049672" cy="1240679"/>
          </a:xfrm>
          <a:prstGeom prst="roundRect">
            <a:avLst/>
          </a:prstGeom>
          <a:solidFill>
            <a:srgbClr val="FF00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Access to the registration system</a:t>
            </a:r>
          </a:p>
        </p:txBody>
      </p:sp>
      <p:pic>
        <p:nvPicPr>
          <p:cNvPr id="39" name="Picture Placeholder 1024">
            <a:extLst>
              <a:ext uri="{FF2B5EF4-FFF2-40B4-BE49-F238E27FC236}">
                <a16:creationId xmlns:a16="http://schemas.microsoft.com/office/drawing/2014/main" id="{50134F8F-C4FF-9937-E22C-4040F467FA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58" b="7058"/>
          <a:stretch>
            <a:fillRect/>
          </a:stretch>
        </p:blipFill>
        <p:spPr>
          <a:xfrm>
            <a:off x="4701" y="4532949"/>
            <a:ext cx="5691117" cy="2325051"/>
          </a:xfrm>
          <a:custGeom>
            <a:avLst/>
            <a:gdLst>
              <a:gd name="connsiteX0" fmla="*/ 2357804 w 8899523"/>
              <a:gd name="connsiteY0" fmla="*/ 699 h 4238080"/>
              <a:gd name="connsiteX1" fmla="*/ 8899523 w 8899523"/>
              <a:gd name="connsiteY1" fmla="*/ 4219967 h 4238080"/>
              <a:gd name="connsiteX2" fmla="*/ 8878434 w 8899523"/>
              <a:gd name="connsiteY2" fmla="*/ 4238080 h 4238080"/>
              <a:gd name="connsiteX3" fmla="*/ 0 w 8899523"/>
              <a:gd name="connsiteY3" fmla="*/ 4216659 h 4238080"/>
              <a:gd name="connsiteX4" fmla="*/ 0 w 8899523"/>
              <a:gd name="connsiteY4" fmla="*/ 1039371 h 4238080"/>
              <a:gd name="connsiteX5" fmla="*/ 2357804 w 8899523"/>
              <a:gd name="connsiteY5" fmla="*/ 699 h 423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99523" h="4238080">
                <a:moveTo>
                  <a:pt x="2357804" y="699"/>
                </a:moveTo>
                <a:cubicBezTo>
                  <a:pt x="4753089" y="-62802"/>
                  <a:pt x="4953947" y="4219967"/>
                  <a:pt x="8899523" y="4219967"/>
                </a:cubicBezTo>
                <a:cubicBezTo>
                  <a:pt x="8892646" y="4225952"/>
                  <a:pt x="8885311" y="4232095"/>
                  <a:pt x="8878434" y="4238080"/>
                </a:cubicBezTo>
                <a:lnTo>
                  <a:pt x="0" y="4216659"/>
                </a:lnTo>
                <a:lnTo>
                  <a:pt x="0" y="1039371"/>
                </a:lnTo>
                <a:cubicBezTo>
                  <a:pt x="994095" y="315470"/>
                  <a:pt x="1747240" y="16885"/>
                  <a:pt x="2357804" y="699"/>
                </a:cubicBezTo>
                <a:close/>
              </a:path>
            </a:pathLst>
          </a:custGeom>
        </p:spPr>
      </p:pic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A393AB61-7387-0C47-EF40-7489C53FD146}"/>
              </a:ext>
            </a:extLst>
          </p:cNvPr>
          <p:cNvSpPr/>
          <p:nvPr/>
        </p:nvSpPr>
        <p:spPr>
          <a:xfrm>
            <a:off x="6539677" y="4820876"/>
            <a:ext cx="2238232" cy="1124760"/>
          </a:xfrm>
          <a:prstGeom prst="roundRect">
            <a:avLst/>
          </a:prstGeom>
          <a:solidFill>
            <a:srgbClr val="FF006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COMSTECH Registry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B60A9E3-43CB-2631-E067-3AC3D48EB041}"/>
              </a:ext>
            </a:extLst>
          </p:cNvPr>
          <p:cNvSpPr txBox="1"/>
          <p:nvPr/>
        </p:nvSpPr>
        <p:spPr>
          <a:xfrm>
            <a:off x="3892731" y="5252786"/>
            <a:ext cx="1803087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en-US" sz="2000" b="1" dirty="0"/>
              <a:t>International</a:t>
            </a:r>
            <a:endParaRPr lang="en-US" sz="2000" b="1" dirty="0">
              <a:cs typeface="B Nazanin" panose="00000400000000000000" pitchFamily="2" charset="-78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73587BE-2E82-AD03-E7AA-A2AE9DBA0B68}"/>
              </a:ext>
            </a:extLst>
          </p:cNvPr>
          <p:cNvSpPr txBox="1"/>
          <p:nvPr/>
        </p:nvSpPr>
        <p:spPr>
          <a:xfrm>
            <a:off x="591245" y="2766248"/>
            <a:ext cx="1342799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en-US" sz="2000" b="1" i="0" u="none" strike="noStrike" dirty="0">
                <a:solidFill>
                  <a:srgbClr val="000000"/>
                </a:solidFill>
                <a:effectLst/>
              </a:rPr>
              <a:t>National</a:t>
            </a:r>
            <a:endParaRPr lang="en-US" b="1" dirty="0">
              <a:cs typeface="B Nazanin" panose="00000400000000000000" pitchFamily="2" charset="-78"/>
            </a:endParaRPr>
          </a:p>
        </p:txBody>
      </p:sp>
      <p:sp>
        <p:nvSpPr>
          <p:cNvPr id="48" name="Arrow: Left 47">
            <a:extLst>
              <a:ext uri="{FF2B5EF4-FFF2-40B4-BE49-F238E27FC236}">
                <a16:creationId xmlns:a16="http://schemas.microsoft.com/office/drawing/2014/main" id="{684037CF-9ABB-A7CD-EAFF-E1A9EEEB1A68}"/>
              </a:ext>
            </a:extLst>
          </p:cNvPr>
          <p:cNvSpPr/>
          <p:nvPr/>
        </p:nvSpPr>
        <p:spPr>
          <a:xfrm rot="10800000">
            <a:off x="5905019" y="5252786"/>
            <a:ext cx="425457" cy="400109"/>
          </a:xfrm>
          <a:prstGeom prst="leftArrow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Arrow: Left 47">
            <a:extLst>
              <a:ext uri="{FF2B5EF4-FFF2-40B4-BE49-F238E27FC236}">
                <a16:creationId xmlns:a16="http://schemas.microsoft.com/office/drawing/2014/main" id="{F123E612-B6FB-D9ED-50FD-B8918A284A63}"/>
              </a:ext>
            </a:extLst>
          </p:cNvPr>
          <p:cNvSpPr/>
          <p:nvPr/>
        </p:nvSpPr>
        <p:spPr>
          <a:xfrm rot="10800000">
            <a:off x="9645521" y="2484802"/>
            <a:ext cx="148094" cy="291331"/>
          </a:xfrm>
          <a:prstGeom prst="leftArrow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1C0B3C18-0550-199E-EDDE-BB0E98416DEC}"/>
              </a:ext>
            </a:extLst>
          </p:cNvPr>
          <p:cNvSpPr txBox="1">
            <a:spLocks/>
          </p:cNvSpPr>
          <p:nvPr/>
        </p:nvSpPr>
        <p:spPr>
          <a:xfrm>
            <a:off x="0" y="-298"/>
            <a:ext cx="12192000" cy="1025743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i="0" u="none" strike="noStrike" dirty="0">
                <a:solidFill>
                  <a:srgbClr val="000000"/>
                </a:solidFill>
                <a:effectLst/>
              </a:rPr>
              <a:t>Center Participation</a:t>
            </a:r>
          </a:p>
        </p:txBody>
      </p:sp>
    </p:spTree>
    <p:extLst>
      <p:ext uri="{BB962C8B-B14F-4D97-AF65-F5344CB8AC3E}">
        <p14:creationId xmlns:p14="http://schemas.microsoft.com/office/powerpoint/2010/main" val="859451673"/>
      </p:ext>
    </p:extLst>
  </p:cSld>
  <p:clrMapOvr>
    <a:masterClrMapping/>
  </p:clrMapOvr>
  <p:transition spd="slow" advClick="0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1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4" name="Google Shape;1234;p38"/>
          <p:cNvGrpSpPr/>
          <p:nvPr/>
        </p:nvGrpSpPr>
        <p:grpSpPr>
          <a:xfrm>
            <a:off x="9565102" y="841937"/>
            <a:ext cx="701972" cy="1237483"/>
            <a:chOff x="6632946" y="2051423"/>
            <a:chExt cx="1010128" cy="1780722"/>
          </a:xfrm>
        </p:grpSpPr>
        <p:grpSp>
          <p:nvGrpSpPr>
            <p:cNvPr id="1235" name="Google Shape;1235;p38"/>
            <p:cNvGrpSpPr/>
            <p:nvPr/>
          </p:nvGrpSpPr>
          <p:grpSpPr>
            <a:xfrm>
              <a:off x="6632946" y="2051423"/>
              <a:ext cx="410053" cy="1780722"/>
              <a:chOff x="6563089" y="3280846"/>
              <a:chExt cx="437297" cy="1899032"/>
            </a:xfrm>
          </p:grpSpPr>
          <p:grpSp>
            <p:nvGrpSpPr>
              <p:cNvPr id="1236" name="Google Shape;1236;p38"/>
              <p:cNvGrpSpPr/>
              <p:nvPr/>
            </p:nvGrpSpPr>
            <p:grpSpPr>
              <a:xfrm>
                <a:off x="6563089" y="3280846"/>
                <a:ext cx="437297" cy="1899032"/>
                <a:chOff x="6563089" y="3280846"/>
                <a:chExt cx="437297" cy="1899032"/>
              </a:xfrm>
            </p:grpSpPr>
            <p:sp>
              <p:nvSpPr>
                <p:cNvPr id="1237" name="Google Shape;1237;p38"/>
                <p:cNvSpPr/>
                <p:nvPr/>
              </p:nvSpPr>
              <p:spPr>
                <a:xfrm>
                  <a:off x="6563089" y="4453275"/>
                  <a:ext cx="240641" cy="239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4090" extrusionOk="0">
                      <a:moveTo>
                        <a:pt x="1" y="0"/>
                      </a:moveTo>
                      <a:cubicBezTo>
                        <a:pt x="1" y="0"/>
                        <a:pt x="22" y="1639"/>
                        <a:pt x="1033" y="2729"/>
                      </a:cubicBezTo>
                      <a:cubicBezTo>
                        <a:pt x="1814" y="3571"/>
                        <a:pt x="2693" y="4090"/>
                        <a:pt x="3257" y="4090"/>
                      </a:cubicBezTo>
                      <a:cubicBezTo>
                        <a:pt x="3423" y="4090"/>
                        <a:pt x="3562" y="4045"/>
                        <a:pt x="3663" y="3949"/>
                      </a:cubicBezTo>
                      <a:cubicBezTo>
                        <a:pt x="4103" y="3535"/>
                        <a:pt x="3639" y="2311"/>
                        <a:pt x="2628" y="1220"/>
                      </a:cubicBezTo>
                      <a:cubicBezTo>
                        <a:pt x="1617" y="130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E2832D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8" name="Google Shape;1238;p38"/>
                <p:cNvSpPr/>
                <p:nvPr/>
              </p:nvSpPr>
              <p:spPr>
                <a:xfrm>
                  <a:off x="6766020" y="3530992"/>
                  <a:ext cx="31436" cy="16488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6" h="28114" extrusionOk="0">
                      <a:moveTo>
                        <a:pt x="268" y="1"/>
                      </a:moveTo>
                      <a:cubicBezTo>
                        <a:pt x="121" y="1"/>
                        <a:pt x="0" y="151"/>
                        <a:pt x="0" y="335"/>
                      </a:cubicBezTo>
                      <a:lnTo>
                        <a:pt x="0" y="27778"/>
                      </a:lnTo>
                      <a:cubicBezTo>
                        <a:pt x="0" y="27963"/>
                        <a:pt x="121" y="28113"/>
                        <a:pt x="268" y="28113"/>
                      </a:cubicBezTo>
                      <a:cubicBezTo>
                        <a:pt x="416" y="28113"/>
                        <a:pt x="535" y="27963"/>
                        <a:pt x="535" y="27778"/>
                      </a:cubicBezTo>
                      <a:lnTo>
                        <a:pt x="535" y="335"/>
                      </a:lnTo>
                      <a:cubicBezTo>
                        <a:pt x="535" y="151"/>
                        <a:pt x="416" y="1"/>
                        <a:pt x="268" y="1"/>
                      </a:cubicBezTo>
                      <a:close/>
                    </a:path>
                  </a:pathLst>
                </a:custGeom>
                <a:solidFill>
                  <a:srgbClr val="FFC5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9" name="Google Shape;1239;p38"/>
                <p:cNvSpPr/>
                <p:nvPr/>
              </p:nvSpPr>
              <p:spPr>
                <a:xfrm>
                  <a:off x="6563089" y="4453275"/>
                  <a:ext cx="240641" cy="239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4090" extrusionOk="0">
                      <a:moveTo>
                        <a:pt x="1" y="0"/>
                      </a:moveTo>
                      <a:cubicBezTo>
                        <a:pt x="1" y="0"/>
                        <a:pt x="22" y="1639"/>
                        <a:pt x="1033" y="2729"/>
                      </a:cubicBezTo>
                      <a:cubicBezTo>
                        <a:pt x="1814" y="3571"/>
                        <a:pt x="2693" y="4090"/>
                        <a:pt x="3257" y="4090"/>
                      </a:cubicBezTo>
                      <a:cubicBezTo>
                        <a:pt x="3423" y="4090"/>
                        <a:pt x="3562" y="4045"/>
                        <a:pt x="3663" y="3949"/>
                      </a:cubicBezTo>
                      <a:cubicBezTo>
                        <a:pt x="4103" y="3535"/>
                        <a:pt x="3639" y="2311"/>
                        <a:pt x="2628" y="1220"/>
                      </a:cubicBezTo>
                      <a:cubicBezTo>
                        <a:pt x="1617" y="130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FFC5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0" name="Google Shape;1240;p38"/>
                <p:cNvSpPr/>
                <p:nvPr/>
              </p:nvSpPr>
              <p:spPr>
                <a:xfrm>
                  <a:off x="6717164" y="3280846"/>
                  <a:ext cx="129147" cy="3140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2" h="5354" extrusionOk="0">
                      <a:moveTo>
                        <a:pt x="1089" y="0"/>
                      </a:moveTo>
                      <a:cubicBezTo>
                        <a:pt x="1089" y="0"/>
                        <a:pt x="1" y="1205"/>
                        <a:pt x="7" y="2683"/>
                      </a:cubicBezTo>
                      <a:cubicBezTo>
                        <a:pt x="13" y="4159"/>
                        <a:pt x="507" y="5353"/>
                        <a:pt x="1111" y="5353"/>
                      </a:cubicBezTo>
                      <a:cubicBezTo>
                        <a:pt x="1112" y="5353"/>
                        <a:pt x="1113" y="5353"/>
                        <a:pt x="1114" y="5353"/>
                      </a:cubicBezTo>
                      <a:cubicBezTo>
                        <a:pt x="1715" y="5350"/>
                        <a:pt x="2201" y="4152"/>
                        <a:pt x="2195" y="2674"/>
                      </a:cubicBezTo>
                      <a:cubicBezTo>
                        <a:pt x="2189" y="1196"/>
                        <a:pt x="1089" y="0"/>
                        <a:pt x="1089" y="0"/>
                      </a:cubicBezTo>
                      <a:close/>
                    </a:path>
                  </a:pathLst>
                </a:custGeom>
                <a:solidFill>
                  <a:srgbClr val="FFC5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1" name="Google Shape;1241;p38"/>
                <p:cNvSpPr/>
                <p:nvPr/>
              </p:nvSpPr>
              <p:spPr>
                <a:xfrm>
                  <a:off x="6759745" y="4453275"/>
                  <a:ext cx="240641" cy="239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4090" extrusionOk="0">
                      <a:moveTo>
                        <a:pt x="4103" y="0"/>
                      </a:moveTo>
                      <a:cubicBezTo>
                        <a:pt x="4102" y="0"/>
                        <a:pt x="2486" y="130"/>
                        <a:pt x="1475" y="1220"/>
                      </a:cubicBezTo>
                      <a:cubicBezTo>
                        <a:pt x="464" y="2311"/>
                        <a:pt x="0" y="3535"/>
                        <a:pt x="439" y="3949"/>
                      </a:cubicBezTo>
                      <a:cubicBezTo>
                        <a:pt x="540" y="4045"/>
                        <a:pt x="679" y="4090"/>
                        <a:pt x="846" y="4090"/>
                      </a:cubicBezTo>
                      <a:cubicBezTo>
                        <a:pt x="1410" y="4090"/>
                        <a:pt x="2289" y="3571"/>
                        <a:pt x="3070" y="2729"/>
                      </a:cubicBezTo>
                      <a:cubicBezTo>
                        <a:pt x="4081" y="1639"/>
                        <a:pt x="4103" y="0"/>
                        <a:pt x="4103" y="0"/>
                      </a:cubicBezTo>
                      <a:close/>
                    </a:path>
                  </a:pathLst>
                </a:custGeom>
                <a:solidFill>
                  <a:srgbClr val="E2832D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2" name="Google Shape;1242;p38"/>
                <p:cNvSpPr/>
                <p:nvPr/>
              </p:nvSpPr>
              <p:spPr>
                <a:xfrm>
                  <a:off x="6759745" y="4453275"/>
                  <a:ext cx="240641" cy="239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4090" extrusionOk="0">
                      <a:moveTo>
                        <a:pt x="4103" y="0"/>
                      </a:moveTo>
                      <a:cubicBezTo>
                        <a:pt x="4102" y="0"/>
                        <a:pt x="2486" y="130"/>
                        <a:pt x="1475" y="1220"/>
                      </a:cubicBezTo>
                      <a:cubicBezTo>
                        <a:pt x="464" y="2311"/>
                        <a:pt x="0" y="3535"/>
                        <a:pt x="439" y="3949"/>
                      </a:cubicBezTo>
                      <a:cubicBezTo>
                        <a:pt x="540" y="4045"/>
                        <a:pt x="679" y="4090"/>
                        <a:pt x="846" y="4090"/>
                      </a:cubicBezTo>
                      <a:cubicBezTo>
                        <a:pt x="1410" y="4090"/>
                        <a:pt x="2289" y="3571"/>
                        <a:pt x="3070" y="2729"/>
                      </a:cubicBezTo>
                      <a:cubicBezTo>
                        <a:pt x="4081" y="1639"/>
                        <a:pt x="4103" y="0"/>
                        <a:pt x="4103" y="0"/>
                      </a:cubicBezTo>
                      <a:close/>
                    </a:path>
                  </a:pathLst>
                </a:custGeom>
                <a:solidFill>
                  <a:srgbClr val="FFC5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3" name="Google Shape;1243;p38"/>
                <p:cNvSpPr/>
                <p:nvPr/>
              </p:nvSpPr>
              <p:spPr>
                <a:xfrm>
                  <a:off x="6759745" y="4285065"/>
                  <a:ext cx="240641" cy="240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4094" extrusionOk="0">
                      <a:moveTo>
                        <a:pt x="4103" y="1"/>
                      </a:moveTo>
                      <a:cubicBezTo>
                        <a:pt x="4102" y="1"/>
                        <a:pt x="2486" y="130"/>
                        <a:pt x="1475" y="1222"/>
                      </a:cubicBezTo>
                      <a:cubicBezTo>
                        <a:pt x="464" y="2312"/>
                        <a:pt x="0" y="3535"/>
                        <a:pt x="439" y="3953"/>
                      </a:cubicBezTo>
                      <a:cubicBezTo>
                        <a:pt x="540" y="4048"/>
                        <a:pt x="679" y="4094"/>
                        <a:pt x="845" y="4094"/>
                      </a:cubicBezTo>
                      <a:cubicBezTo>
                        <a:pt x="1409" y="4094"/>
                        <a:pt x="2289" y="3576"/>
                        <a:pt x="3070" y="2733"/>
                      </a:cubicBezTo>
                      <a:cubicBezTo>
                        <a:pt x="4081" y="1642"/>
                        <a:pt x="4103" y="1"/>
                        <a:pt x="4103" y="1"/>
                      </a:cubicBezTo>
                      <a:close/>
                    </a:path>
                  </a:pathLst>
                </a:custGeom>
                <a:solidFill>
                  <a:srgbClr val="FFC5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4" name="Google Shape;1244;p38"/>
                <p:cNvSpPr/>
                <p:nvPr/>
              </p:nvSpPr>
              <p:spPr>
                <a:xfrm>
                  <a:off x="6563089" y="4285065"/>
                  <a:ext cx="240641" cy="240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4094" extrusionOk="0">
                      <a:moveTo>
                        <a:pt x="1" y="1"/>
                      </a:moveTo>
                      <a:cubicBezTo>
                        <a:pt x="1" y="1"/>
                        <a:pt x="22" y="1642"/>
                        <a:pt x="1033" y="2733"/>
                      </a:cubicBezTo>
                      <a:cubicBezTo>
                        <a:pt x="1814" y="3576"/>
                        <a:pt x="2693" y="4094"/>
                        <a:pt x="3257" y="4094"/>
                      </a:cubicBezTo>
                      <a:cubicBezTo>
                        <a:pt x="3423" y="4094"/>
                        <a:pt x="3562" y="4048"/>
                        <a:pt x="3663" y="3953"/>
                      </a:cubicBezTo>
                      <a:cubicBezTo>
                        <a:pt x="4103" y="3535"/>
                        <a:pt x="3639" y="2312"/>
                        <a:pt x="2628" y="1222"/>
                      </a:cubicBezTo>
                      <a:cubicBezTo>
                        <a:pt x="1617" y="13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FFC5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5" name="Google Shape;1245;p38"/>
                <p:cNvSpPr/>
                <p:nvPr/>
              </p:nvSpPr>
              <p:spPr>
                <a:xfrm>
                  <a:off x="6759745" y="4117148"/>
                  <a:ext cx="240641" cy="239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4090" extrusionOk="0">
                      <a:moveTo>
                        <a:pt x="4103" y="0"/>
                      </a:moveTo>
                      <a:cubicBezTo>
                        <a:pt x="4102" y="0"/>
                        <a:pt x="2486" y="129"/>
                        <a:pt x="1475" y="1220"/>
                      </a:cubicBezTo>
                      <a:cubicBezTo>
                        <a:pt x="464" y="2311"/>
                        <a:pt x="0" y="3534"/>
                        <a:pt x="439" y="3949"/>
                      </a:cubicBezTo>
                      <a:cubicBezTo>
                        <a:pt x="540" y="4044"/>
                        <a:pt x="679" y="4089"/>
                        <a:pt x="846" y="4089"/>
                      </a:cubicBezTo>
                      <a:cubicBezTo>
                        <a:pt x="1410" y="4089"/>
                        <a:pt x="2289" y="3571"/>
                        <a:pt x="3070" y="2729"/>
                      </a:cubicBezTo>
                      <a:cubicBezTo>
                        <a:pt x="4081" y="1638"/>
                        <a:pt x="4103" y="0"/>
                        <a:pt x="4103" y="0"/>
                      </a:cubicBezTo>
                      <a:close/>
                    </a:path>
                  </a:pathLst>
                </a:custGeom>
                <a:solidFill>
                  <a:srgbClr val="FFC5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6" name="Google Shape;1246;p38"/>
                <p:cNvSpPr/>
                <p:nvPr/>
              </p:nvSpPr>
              <p:spPr>
                <a:xfrm>
                  <a:off x="6563089" y="4117148"/>
                  <a:ext cx="240641" cy="239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4090" extrusionOk="0">
                      <a:moveTo>
                        <a:pt x="1" y="0"/>
                      </a:moveTo>
                      <a:cubicBezTo>
                        <a:pt x="1" y="0"/>
                        <a:pt x="22" y="1638"/>
                        <a:pt x="1033" y="2729"/>
                      </a:cubicBezTo>
                      <a:cubicBezTo>
                        <a:pt x="1814" y="3571"/>
                        <a:pt x="2693" y="4089"/>
                        <a:pt x="3257" y="4089"/>
                      </a:cubicBezTo>
                      <a:cubicBezTo>
                        <a:pt x="3423" y="4089"/>
                        <a:pt x="3562" y="4044"/>
                        <a:pt x="3663" y="3949"/>
                      </a:cubicBezTo>
                      <a:cubicBezTo>
                        <a:pt x="4103" y="3534"/>
                        <a:pt x="3639" y="2311"/>
                        <a:pt x="2628" y="1220"/>
                      </a:cubicBezTo>
                      <a:cubicBezTo>
                        <a:pt x="1617" y="129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FFC5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7" name="Google Shape;1247;p38"/>
                <p:cNvSpPr/>
                <p:nvPr/>
              </p:nvSpPr>
              <p:spPr>
                <a:xfrm>
                  <a:off x="6759745" y="3948996"/>
                  <a:ext cx="240641" cy="2400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4093" extrusionOk="0">
                      <a:moveTo>
                        <a:pt x="4103" y="0"/>
                      </a:moveTo>
                      <a:cubicBezTo>
                        <a:pt x="4102" y="0"/>
                        <a:pt x="2486" y="129"/>
                        <a:pt x="1475" y="1220"/>
                      </a:cubicBezTo>
                      <a:cubicBezTo>
                        <a:pt x="464" y="2311"/>
                        <a:pt x="0" y="3534"/>
                        <a:pt x="439" y="3952"/>
                      </a:cubicBezTo>
                      <a:cubicBezTo>
                        <a:pt x="540" y="4047"/>
                        <a:pt x="679" y="4092"/>
                        <a:pt x="846" y="4092"/>
                      </a:cubicBezTo>
                      <a:cubicBezTo>
                        <a:pt x="1410" y="4092"/>
                        <a:pt x="2289" y="3574"/>
                        <a:pt x="3070" y="2732"/>
                      </a:cubicBezTo>
                      <a:cubicBezTo>
                        <a:pt x="4081" y="1641"/>
                        <a:pt x="4103" y="0"/>
                        <a:pt x="4103" y="0"/>
                      </a:cubicBezTo>
                      <a:close/>
                    </a:path>
                  </a:pathLst>
                </a:custGeom>
                <a:solidFill>
                  <a:srgbClr val="FFC5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8" name="Google Shape;1248;p38"/>
                <p:cNvSpPr/>
                <p:nvPr/>
              </p:nvSpPr>
              <p:spPr>
                <a:xfrm>
                  <a:off x="6563089" y="3948996"/>
                  <a:ext cx="240641" cy="2400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4093" extrusionOk="0">
                      <a:moveTo>
                        <a:pt x="1" y="0"/>
                      </a:moveTo>
                      <a:cubicBezTo>
                        <a:pt x="1" y="0"/>
                        <a:pt x="22" y="1641"/>
                        <a:pt x="1033" y="2732"/>
                      </a:cubicBezTo>
                      <a:cubicBezTo>
                        <a:pt x="1814" y="3574"/>
                        <a:pt x="2693" y="4092"/>
                        <a:pt x="3257" y="4092"/>
                      </a:cubicBezTo>
                      <a:cubicBezTo>
                        <a:pt x="3423" y="4092"/>
                        <a:pt x="3562" y="4047"/>
                        <a:pt x="3663" y="3952"/>
                      </a:cubicBezTo>
                      <a:cubicBezTo>
                        <a:pt x="4103" y="3534"/>
                        <a:pt x="3639" y="2311"/>
                        <a:pt x="2628" y="1220"/>
                      </a:cubicBezTo>
                      <a:cubicBezTo>
                        <a:pt x="1617" y="129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FFC5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49" name="Google Shape;1249;p38"/>
                <p:cNvSpPr/>
                <p:nvPr/>
              </p:nvSpPr>
              <p:spPr>
                <a:xfrm>
                  <a:off x="6759745" y="3780961"/>
                  <a:ext cx="240641" cy="239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4090" extrusionOk="0">
                      <a:moveTo>
                        <a:pt x="4103" y="1"/>
                      </a:moveTo>
                      <a:cubicBezTo>
                        <a:pt x="4102" y="1"/>
                        <a:pt x="2486" y="130"/>
                        <a:pt x="1475" y="1221"/>
                      </a:cubicBezTo>
                      <a:cubicBezTo>
                        <a:pt x="464" y="2312"/>
                        <a:pt x="0" y="3535"/>
                        <a:pt x="439" y="3949"/>
                      </a:cubicBezTo>
                      <a:cubicBezTo>
                        <a:pt x="540" y="4045"/>
                        <a:pt x="679" y="4090"/>
                        <a:pt x="846" y="4090"/>
                      </a:cubicBezTo>
                      <a:cubicBezTo>
                        <a:pt x="1410" y="4090"/>
                        <a:pt x="2289" y="3572"/>
                        <a:pt x="3070" y="2730"/>
                      </a:cubicBezTo>
                      <a:cubicBezTo>
                        <a:pt x="4081" y="1639"/>
                        <a:pt x="4103" y="1"/>
                        <a:pt x="4103" y="1"/>
                      </a:cubicBezTo>
                      <a:close/>
                    </a:path>
                  </a:pathLst>
                </a:custGeom>
                <a:solidFill>
                  <a:srgbClr val="FFC5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0" name="Google Shape;1250;p38"/>
                <p:cNvSpPr/>
                <p:nvPr/>
              </p:nvSpPr>
              <p:spPr>
                <a:xfrm>
                  <a:off x="6563089" y="3780961"/>
                  <a:ext cx="240641" cy="239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4090" extrusionOk="0">
                      <a:moveTo>
                        <a:pt x="1" y="1"/>
                      </a:moveTo>
                      <a:cubicBezTo>
                        <a:pt x="1" y="1"/>
                        <a:pt x="22" y="1639"/>
                        <a:pt x="1033" y="2730"/>
                      </a:cubicBezTo>
                      <a:cubicBezTo>
                        <a:pt x="1814" y="3572"/>
                        <a:pt x="2693" y="4090"/>
                        <a:pt x="3257" y="4090"/>
                      </a:cubicBezTo>
                      <a:cubicBezTo>
                        <a:pt x="3423" y="4090"/>
                        <a:pt x="3562" y="4045"/>
                        <a:pt x="3663" y="3949"/>
                      </a:cubicBezTo>
                      <a:cubicBezTo>
                        <a:pt x="4103" y="3535"/>
                        <a:pt x="3639" y="2312"/>
                        <a:pt x="2628" y="1221"/>
                      </a:cubicBezTo>
                      <a:cubicBezTo>
                        <a:pt x="1617" y="13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FFC5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1" name="Google Shape;1251;p38"/>
                <p:cNvSpPr/>
                <p:nvPr/>
              </p:nvSpPr>
              <p:spPr>
                <a:xfrm>
                  <a:off x="6759745" y="3612810"/>
                  <a:ext cx="240641" cy="240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4094" extrusionOk="0">
                      <a:moveTo>
                        <a:pt x="4103" y="1"/>
                      </a:moveTo>
                      <a:cubicBezTo>
                        <a:pt x="4102" y="1"/>
                        <a:pt x="2486" y="130"/>
                        <a:pt x="1475" y="1221"/>
                      </a:cubicBezTo>
                      <a:cubicBezTo>
                        <a:pt x="464" y="2312"/>
                        <a:pt x="0" y="3534"/>
                        <a:pt x="439" y="3953"/>
                      </a:cubicBezTo>
                      <a:cubicBezTo>
                        <a:pt x="540" y="4048"/>
                        <a:pt x="679" y="4093"/>
                        <a:pt x="846" y="4093"/>
                      </a:cubicBezTo>
                      <a:cubicBezTo>
                        <a:pt x="1410" y="4093"/>
                        <a:pt x="2289" y="3575"/>
                        <a:pt x="3070" y="2733"/>
                      </a:cubicBezTo>
                      <a:cubicBezTo>
                        <a:pt x="4081" y="1642"/>
                        <a:pt x="4103" y="1"/>
                        <a:pt x="4103" y="1"/>
                      </a:cubicBezTo>
                      <a:close/>
                    </a:path>
                  </a:pathLst>
                </a:custGeom>
                <a:solidFill>
                  <a:srgbClr val="FFC5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2" name="Google Shape;1252;p38"/>
                <p:cNvSpPr/>
                <p:nvPr/>
              </p:nvSpPr>
              <p:spPr>
                <a:xfrm>
                  <a:off x="6563089" y="3612810"/>
                  <a:ext cx="240641" cy="240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4094" extrusionOk="0">
                      <a:moveTo>
                        <a:pt x="1" y="1"/>
                      </a:moveTo>
                      <a:cubicBezTo>
                        <a:pt x="1" y="1"/>
                        <a:pt x="22" y="1642"/>
                        <a:pt x="1033" y="2733"/>
                      </a:cubicBezTo>
                      <a:cubicBezTo>
                        <a:pt x="1814" y="3575"/>
                        <a:pt x="2693" y="4093"/>
                        <a:pt x="3257" y="4093"/>
                      </a:cubicBezTo>
                      <a:cubicBezTo>
                        <a:pt x="3423" y="4093"/>
                        <a:pt x="3562" y="4048"/>
                        <a:pt x="3663" y="3953"/>
                      </a:cubicBezTo>
                      <a:cubicBezTo>
                        <a:pt x="4103" y="3534"/>
                        <a:pt x="3639" y="2312"/>
                        <a:pt x="2628" y="1221"/>
                      </a:cubicBezTo>
                      <a:cubicBezTo>
                        <a:pt x="1617" y="13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FFC5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3" name="Google Shape;1253;p38"/>
                <p:cNvSpPr/>
                <p:nvPr/>
              </p:nvSpPr>
              <p:spPr>
                <a:xfrm>
                  <a:off x="6759745" y="3444658"/>
                  <a:ext cx="240641" cy="2400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4093" extrusionOk="0">
                      <a:moveTo>
                        <a:pt x="4103" y="0"/>
                      </a:moveTo>
                      <a:cubicBezTo>
                        <a:pt x="4102" y="0"/>
                        <a:pt x="2486" y="132"/>
                        <a:pt x="1475" y="1224"/>
                      </a:cubicBezTo>
                      <a:cubicBezTo>
                        <a:pt x="464" y="2315"/>
                        <a:pt x="0" y="3538"/>
                        <a:pt x="439" y="3953"/>
                      </a:cubicBezTo>
                      <a:cubicBezTo>
                        <a:pt x="540" y="4048"/>
                        <a:pt x="679" y="4093"/>
                        <a:pt x="845" y="4093"/>
                      </a:cubicBezTo>
                      <a:cubicBezTo>
                        <a:pt x="1409" y="4093"/>
                        <a:pt x="2289" y="3575"/>
                        <a:pt x="3070" y="2732"/>
                      </a:cubicBezTo>
                      <a:cubicBezTo>
                        <a:pt x="4081" y="1641"/>
                        <a:pt x="4103" y="0"/>
                        <a:pt x="4103" y="0"/>
                      </a:cubicBezTo>
                      <a:close/>
                    </a:path>
                  </a:pathLst>
                </a:custGeom>
                <a:solidFill>
                  <a:srgbClr val="FFC5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4" name="Google Shape;1254;p38"/>
                <p:cNvSpPr/>
                <p:nvPr/>
              </p:nvSpPr>
              <p:spPr>
                <a:xfrm>
                  <a:off x="6563089" y="3444658"/>
                  <a:ext cx="240641" cy="2400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4093" extrusionOk="0">
                      <a:moveTo>
                        <a:pt x="1" y="0"/>
                      </a:moveTo>
                      <a:cubicBezTo>
                        <a:pt x="1" y="0"/>
                        <a:pt x="22" y="1641"/>
                        <a:pt x="1033" y="2732"/>
                      </a:cubicBezTo>
                      <a:cubicBezTo>
                        <a:pt x="1814" y="3575"/>
                        <a:pt x="2693" y="4093"/>
                        <a:pt x="3257" y="4093"/>
                      </a:cubicBezTo>
                      <a:cubicBezTo>
                        <a:pt x="3423" y="4093"/>
                        <a:pt x="3562" y="4048"/>
                        <a:pt x="3663" y="3953"/>
                      </a:cubicBezTo>
                      <a:cubicBezTo>
                        <a:pt x="4103" y="3538"/>
                        <a:pt x="3639" y="2315"/>
                        <a:pt x="2628" y="1224"/>
                      </a:cubicBezTo>
                      <a:cubicBezTo>
                        <a:pt x="1617" y="132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FFC5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255" name="Google Shape;1255;p38"/>
              <p:cNvGrpSpPr/>
              <p:nvPr/>
            </p:nvGrpSpPr>
            <p:grpSpPr>
              <a:xfrm>
                <a:off x="6563089" y="3280846"/>
                <a:ext cx="437297" cy="1412366"/>
                <a:chOff x="7849889" y="2811546"/>
                <a:chExt cx="437297" cy="1412366"/>
              </a:xfrm>
            </p:grpSpPr>
            <p:sp>
              <p:nvSpPr>
                <p:cNvPr id="1256" name="Google Shape;1256;p38"/>
                <p:cNvSpPr/>
                <p:nvPr/>
              </p:nvSpPr>
              <p:spPr>
                <a:xfrm>
                  <a:off x="7849889" y="3983975"/>
                  <a:ext cx="201228" cy="2399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1" h="4091" extrusionOk="0">
                      <a:moveTo>
                        <a:pt x="1" y="0"/>
                      </a:moveTo>
                      <a:cubicBezTo>
                        <a:pt x="1" y="0"/>
                        <a:pt x="22" y="1638"/>
                        <a:pt x="1033" y="2729"/>
                      </a:cubicBezTo>
                      <a:cubicBezTo>
                        <a:pt x="1789" y="3546"/>
                        <a:pt x="2637" y="4057"/>
                        <a:pt x="3202" y="4091"/>
                      </a:cubicBezTo>
                      <a:cubicBezTo>
                        <a:pt x="3430" y="3546"/>
                        <a:pt x="3202" y="2369"/>
                        <a:pt x="2345" y="1368"/>
                      </a:cubicBezTo>
                      <a:cubicBezTo>
                        <a:pt x="1614" y="511"/>
                        <a:pt x="563" y="142"/>
                        <a:pt x="62" y="6"/>
                      </a:cubicBezTo>
                      <a:cubicBezTo>
                        <a:pt x="22" y="0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FFE44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7" name="Google Shape;1257;p38"/>
                <p:cNvSpPr/>
                <p:nvPr/>
              </p:nvSpPr>
              <p:spPr>
                <a:xfrm>
                  <a:off x="8004375" y="2811546"/>
                  <a:ext cx="112667" cy="297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1" h="5080" extrusionOk="0">
                      <a:moveTo>
                        <a:pt x="1082" y="0"/>
                      </a:moveTo>
                      <a:cubicBezTo>
                        <a:pt x="1082" y="0"/>
                        <a:pt x="3" y="1196"/>
                        <a:pt x="0" y="2664"/>
                      </a:cubicBezTo>
                      <a:lnTo>
                        <a:pt x="0" y="2683"/>
                      </a:lnTo>
                      <a:cubicBezTo>
                        <a:pt x="3" y="3279"/>
                        <a:pt x="86" y="3833"/>
                        <a:pt x="225" y="4278"/>
                      </a:cubicBezTo>
                      <a:cubicBezTo>
                        <a:pt x="449" y="4545"/>
                        <a:pt x="639" y="4819"/>
                        <a:pt x="789" y="5080"/>
                      </a:cubicBezTo>
                      <a:cubicBezTo>
                        <a:pt x="1294" y="4760"/>
                        <a:pt x="1838" y="3805"/>
                        <a:pt x="1881" y="2588"/>
                      </a:cubicBezTo>
                      <a:cubicBezTo>
                        <a:pt x="1921" y="1469"/>
                        <a:pt x="1398" y="486"/>
                        <a:pt x="1125" y="49"/>
                      </a:cubicBezTo>
                      <a:cubicBezTo>
                        <a:pt x="1097" y="19"/>
                        <a:pt x="1082" y="0"/>
                        <a:pt x="1082" y="0"/>
                      </a:cubicBezTo>
                      <a:close/>
                    </a:path>
                  </a:pathLst>
                </a:custGeom>
                <a:solidFill>
                  <a:srgbClr val="FFE44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8" name="Google Shape;1258;p38"/>
                <p:cNvSpPr/>
                <p:nvPr/>
              </p:nvSpPr>
              <p:spPr>
                <a:xfrm>
                  <a:off x="8086017" y="3983975"/>
                  <a:ext cx="201170" cy="2399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0" h="4091" extrusionOk="0">
                      <a:moveTo>
                        <a:pt x="3430" y="0"/>
                      </a:moveTo>
                      <a:lnTo>
                        <a:pt x="3430" y="0"/>
                      </a:lnTo>
                      <a:cubicBezTo>
                        <a:pt x="3430" y="0"/>
                        <a:pt x="3408" y="0"/>
                        <a:pt x="3368" y="6"/>
                      </a:cubicBezTo>
                      <a:cubicBezTo>
                        <a:pt x="2868" y="142"/>
                        <a:pt x="1817" y="511"/>
                        <a:pt x="1085" y="1368"/>
                      </a:cubicBezTo>
                      <a:cubicBezTo>
                        <a:pt x="227" y="2369"/>
                        <a:pt x="0" y="3546"/>
                        <a:pt x="227" y="4091"/>
                      </a:cubicBezTo>
                      <a:cubicBezTo>
                        <a:pt x="793" y="4057"/>
                        <a:pt x="1641" y="3546"/>
                        <a:pt x="2397" y="2729"/>
                      </a:cubicBezTo>
                      <a:cubicBezTo>
                        <a:pt x="3408" y="1638"/>
                        <a:pt x="3430" y="0"/>
                        <a:pt x="3430" y="0"/>
                      </a:cubicBezTo>
                      <a:close/>
                    </a:path>
                  </a:pathLst>
                </a:custGeom>
                <a:solidFill>
                  <a:srgbClr val="FFE44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59" name="Google Shape;1259;p38"/>
                <p:cNvSpPr/>
                <p:nvPr/>
              </p:nvSpPr>
              <p:spPr>
                <a:xfrm>
                  <a:off x="8086017" y="3815765"/>
                  <a:ext cx="201170" cy="239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0" h="4092" extrusionOk="0">
                      <a:moveTo>
                        <a:pt x="3430" y="1"/>
                      </a:moveTo>
                      <a:lnTo>
                        <a:pt x="3430" y="1"/>
                      </a:lnTo>
                      <a:cubicBezTo>
                        <a:pt x="3430" y="1"/>
                        <a:pt x="3408" y="5"/>
                        <a:pt x="3368" y="8"/>
                      </a:cubicBezTo>
                      <a:cubicBezTo>
                        <a:pt x="2868" y="143"/>
                        <a:pt x="1817" y="514"/>
                        <a:pt x="1085" y="1369"/>
                      </a:cubicBezTo>
                      <a:cubicBezTo>
                        <a:pt x="227" y="2371"/>
                        <a:pt x="0" y="3548"/>
                        <a:pt x="227" y="4091"/>
                      </a:cubicBezTo>
                      <a:cubicBezTo>
                        <a:pt x="793" y="4057"/>
                        <a:pt x="1641" y="3548"/>
                        <a:pt x="2397" y="2733"/>
                      </a:cubicBezTo>
                      <a:cubicBezTo>
                        <a:pt x="3408" y="1642"/>
                        <a:pt x="3430" y="1"/>
                        <a:pt x="3430" y="1"/>
                      </a:cubicBezTo>
                      <a:close/>
                    </a:path>
                  </a:pathLst>
                </a:custGeom>
                <a:solidFill>
                  <a:srgbClr val="FFE44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0" name="Google Shape;1260;p38"/>
                <p:cNvSpPr/>
                <p:nvPr/>
              </p:nvSpPr>
              <p:spPr>
                <a:xfrm>
                  <a:off x="7849889" y="3815765"/>
                  <a:ext cx="201228" cy="239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1" h="4092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1" y="1"/>
                        <a:pt x="22" y="1642"/>
                        <a:pt x="1033" y="2733"/>
                      </a:cubicBezTo>
                      <a:cubicBezTo>
                        <a:pt x="1789" y="3548"/>
                        <a:pt x="2637" y="4057"/>
                        <a:pt x="3202" y="4091"/>
                      </a:cubicBezTo>
                      <a:cubicBezTo>
                        <a:pt x="3430" y="3548"/>
                        <a:pt x="3202" y="2371"/>
                        <a:pt x="2345" y="1369"/>
                      </a:cubicBezTo>
                      <a:cubicBezTo>
                        <a:pt x="1614" y="514"/>
                        <a:pt x="563" y="143"/>
                        <a:pt x="62" y="8"/>
                      </a:cubicBezTo>
                      <a:cubicBezTo>
                        <a:pt x="22" y="5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FFE44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1" name="Google Shape;1261;p38"/>
                <p:cNvSpPr/>
                <p:nvPr/>
              </p:nvSpPr>
              <p:spPr>
                <a:xfrm>
                  <a:off x="8086017" y="3647848"/>
                  <a:ext cx="201170" cy="239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0" h="4088" extrusionOk="0">
                      <a:moveTo>
                        <a:pt x="3430" y="0"/>
                      </a:moveTo>
                      <a:lnTo>
                        <a:pt x="3430" y="0"/>
                      </a:lnTo>
                      <a:cubicBezTo>
                        <a:pt x="3430" y="0"/>
                        <a:pt x="3408" y="0"/>
                        <a:pt x="3368" y="6"/>
                      </a:cubicBezTo>
                      <a:cubicBezTo>
                        <a:pt x="2868" y="142"/>
                        <a:pt x="1817" y="510"/>
                        <a:pt x="1085" y="1367"/>
                      </a:cubicBezTo>
                      <a:cubicBezTo>
                        <a:pt x="227" y="2370"/>
                        <a:pt x="0" y="3546"/>
                        <a:pt x="227" y="4087"/>
                      </a:cubicBezTo>
                      <a:cubicBezTo>
                        <a:pt x="793" y="4057"/>
                        <a:pt x="1641" y="3546"/>
                        <a:pt x="2397" y="2729"/>
                      </a:cubicBezTo>
                      <a:cubicBezTo>
                        <a:pt x="3408" y="1638"/>
                        <a:pt x="3430" y="0"/>
                        <a:pt x="3430" y="0"/>
                      </a:cubicBezTo>
                      <a:close/>
                    </a:path>
                  </a:pathLst>
                </a:custGeom>
                <a:solidFill>
                  <a:srgbClr val="FFE44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2" name="Google Shape;1262;p38"/>
                <p:cNvSpPr/>
                <p:nvPr/>
              </p:nvSpPr>
              <p:spPr>
                <a:xfrm>
                  <a:off x="7849889" y="3647848"/>
                  <a:ext cx="201228" cy="239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1" h="4088" extrusionOk="0">
                      <a:moveTo>
                        <a:pt x="1" y="0"/>
                      </a:moveTo>
                      <a:cubicBezTo>
                        <a:pt x="1" y="0"/>
                        <a:pt x="22" y="1638"/>
                        <a:pt x="1033" y="2729"/>
                      </a:cubicBezTo>
                      <a:cubicBezTo>
                        <a:pt x="1789" y="3546"/>
                        <a:pt x="2637" y="4057"/>
                        <a:pt x="3202" y="4087"/>
                      </a:cubicBezTo>
                      <a:cubicBezTo>
                        <a:pt x="3430" y="3546"/>
                        <a:pt x="3202" y="2370"/>
                        <a:pt x="2345" y="1367"/>
                      </a:cubicBezTo>
                      <a:cubicBezTo>
                        <a:pt x="1614" y="510"/>
                        <a:pt x="563" y="142"/>
                        <a:pt x="62" y="6"/>
                      </a:cubicBezTo>
                      <a:cubicBezTo>
                        <a:pt x="22" y="0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FFE44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3" name="Google Shape;1263;p38"/>
                <p:cNvSpPr/>
                <p:nvPr/>
              </p:nvSpPr>
              <p:spPr>
                <a:xfrm>
                  <a:off x="8086017" y="3479696"/>
                  <a:ext cx="201170" cy="239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0" h="4090" extrusionOk="0">
                      <a:moveTo>
                        <a:pt x="3430" y="0"/>
                      </a:moveTo>
                      <a:cubicBezTo>
                        <a:pt x="3430" y="0"/>
                        <a:pt x="3408" y="3"/>
                        <a:pt x="3368" y="6"/>
                      </a:cubicBezTo>
                      <a:cubicBezTo>
                        <a:pt x="2868" y="141"/>
                        <a:pt x="1817" y="510"/>
                        <a:pt x="1085" y="1368"/>
                      </a:cubicBezTo>
                      <a:cubicBezTo>
                        <a:pt x="227" y="2369"/>
                        <a:pt x="0" y="3546"/>
                        <a:pt x="227" y="4090"/>
                      </a:cubicBezTo>
                      <a:cubicBezTo>
                        <a:pt x="793" y="4057"/>
                        <a:pt x="1641" y="3546"/>
                        <a:pt x="2397" y="2732"/>
                      </a:cubicBezTo>
                      <a:cubicBezTo>
                        <a:pt x="3408" y="1641"/>
                        <a:pt x="3430" y="0"/>
                        <a:pt x="3430" y="0"/>
                      </a:cubicBezTo>
                      <a:close/>
                    </a:path>
                  </a:pathLst>
                </a:custGeom>
                <a:solidFill>
                  <a:srgbClr val="FFE44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4" name="Google Shape;1264;p38"/>
                <p:cNvSpPr/>
                <p:nvPr/>
              </p:nvSpPr>
              <p:spPr>
                <a:xfrm>
                  <a:off x="7849889" y="3479696"/>
                  <a:ext cx="201228" cy="239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1" h="4090" extrusionOk="0">
                      <a:moveTo>
                        <a:pt x="1" y="0"/>
                      </a:moveTo>
                      <a:cubicBezTo>
                        <a:pt x="1" y="0"/>
                        <a:pt x="22" y="1641"/>
                        <a:pt x="1033" y="2732"/>
                      </a:cubicBezTo>
                      <a:cubicBezTo>
                        <a:pt x="1789" y="3546"/>
                        <a:pt x="2637" y="4057"/>
                        <a:pt x="3202" y="4090"/>
                      </a:cubicBezTo>
                      <a:cubicBezTo>
                        <a:pt x="3430" y="3546"/>
                        <a:pt x="3202" y="2369"/>
                        <a:pt x="2345" y="1368"/>
                      </a:cubicBezTo>
                      <a:cubicBezTo>
                        <a:pt x="1614" y="510"/>
                        <a:pt x="563" y="141"/>
                        <a:pt x="62" y="6"/>
                      </a:cubicBezTo>
                      <a:cubicBezTo>
                        <a:pt x="22" y="3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FFE44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5" name="Google Shape;1265;p38"/>
                <p:cNvSpPr/>
                <p:nvPr/>
              </p:nvSpPr>
              <p:spPr>
                <a:xfrm>
                  <a:off x="8086017" y="3311661"/>
                  <a:ext cx="201170" cy="239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0" h="4089" extrusionOk="0">
                      <a:moveTo>
                        <a:pt x="3430" y="1"/>
                      </a:moveTo>
                      <a:lnTo>
                        <a:pt x="3430" y="1"/>
                      </a:lnTo>
                      <a:cubicBezTo>
                        <a:pt x="3430" y="1"/>
                        <a:pt x="3408" y="1"/>
                        <a:pt x="3368" y="7"/>
                      </a:cubicBezTo>
                      <a:cubicBezTo>
                        <a:pt x="2868" y="142"/>
                        <a:pt x="1817" y="511"/>
                        <a:pt x="1085" y="1368"/>
                      </a:cubicBezTo>
                      <a:cubicBezTo>
                        <a:pt x="227" y="2370"/>
                        <a:pt x="0" y="3548"/>
                        <a:pt x="227" y="4088"/>
                      </a:cubicBezTo>
                      <a:cubicBezTo>
                        <a:pt x="793" y="4057"/>
                        <a:pt x="1641" y="3548"/>
                        <a:pt x="2397" y="2730"/>
                      </a:cubicBezTo>
                      <a:cubicBezTo>
                        <a:pt x="3408" y="1639"/>
                        <a:pt x="3430" y="1"/>
                        <a:pt x="3430" y="1"/>
                      </a:cubicBezTo>
                      <a:close/>
                    </a:path>
                  </a:pathLst>
                </a:custGeom>
                <a:solidFill>
                  <a:srgbClr val="FFE44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6" name="Google Shape;1266;p38"/>
                <p:cNvSpPr/>
                <p:nvPr/>
              </p:nvSpPr>
              <p:spPr>
                <a:xfrm>
                  <a:off x="7849889" y="3311661"/>
                  <a:ext cx="201228" cy="239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1" h="4089" extrusionOk="0">
                      <a:moveTo>
                        <a:pt x="1" y="1"/>
                      </a:moveTo>
                      <a:cubicBezTo>
                        <a:pt x="1" y="1"/>
                        <a:pt x="22" y="1639"/>
                        <a:pt x="1033" y="2730"/>
                      </a:cubicBezTo>
                      <a:cubicBezTo>
                        <a:pt x="1789" y="3548"/>
                        <a:pt x="2637" y="4057"/>
                        <a:pt x="3202" y="4088"/>
                      </a:cubicBezTo>
                      <a:cubicBezTo>
                        <a:pt x="3430" y="3548"/>
                        <a:pt x="3202" y="2370"/>
                        <a:pt x="2345" y="1368"/>
                      </a:cubicBezTo>
                      <a:cubicBezTo>
                        <a:pt x="1614" y="511"/>
                        <a:pt x="563" y="142"/>
                        <a:pt x="62" y="7"/>
                      </a:cubicBezTo>
                      <a:cubicBezTo>
                        <a:pt x="22" y="1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FFE44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7" name="Google Shape;1267;p38"/>
                <p:cNvSpPr/>
                <p:nvPr/>
              </p:nvSpPr>
              <p:spPr>
                <a:xfrm>
                  <a:off x="8086017" y="3143510"/>
                  <a:ext cx="201170" cy="239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0" h="4092" extrusionOk="0">
                      <a:moveTo>
                        <a:pt x="3430" y="1"/>
                      </a:moveTo>
                      <a:cubicBezTo>
                        <a:pt x="3430" y="1"/>
                        <a:pt x="3408" y="4"/>
                        <a:pt x="3368" y="7"/>
                      </a:cubicBezTo>
                      <a:cubicBezTo>
                        <a:pt x="2868" y="142"/>
                        <a:pt x="1817" y="511"/>
                        <a:pt x="1085" y="1368"/>
                      </a:cubicBezTo>
                      <a:cubicBezTo>
                        <a:pt x="227" y="2370"/>
                        <a:pt x="0" y="3547"/>
                        <a:pt x="227" y="4091"/>
                      </a:cubicBezTo>
                      <a:cubicBezTo>
                        <a:pt x="793" y="4057"/>
                        <a:pt x="1641" y="3547"/>
                        <a:pt x="2397" y="2733"/>
                      </a:cubicBezTo>
                      <a:cubicBezTo>
                        <a:pt x="3408" y="1642"/>
                        <a:pt x="3430" y="1"/>
                        <a:pt x="3430" y="1"/>
                      </a:cubicBezTo>
                      <a:close/>
                    </a:path>
                  </a:pathLst>
                </a:custGeom>
                <a:solidFill>
                  <a:srgbClr val="FFE44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8" name="Google Shape;1268;p38"/>
                <p:cNvSpPr/>
                <p:nvPr/>
              </p:nvSpPr>
              <p:spPr>
                <a:xfrm>
                  <a:off x="7849889" y="3143510"/>
                  <a:ext cx="201228" cy="239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1" h="4092" extrusionOk="0">
                      <a:moveTo>
                        <a:pt x="1" y="1"/>
                      </a:moveTo>
                      <a:cubicBezTo>
                        <a:pt x="1" y="1"/>
                        <a:pt x="22" y="1642"/>
                        <a:pt x="1033" y="2733"/>
                      </a:cubicBezTo>
                      <a:cubicBezTo>
                        <a:pt x="1789" y="3547"/>
                        <a:pt x="2637" y="4057"/>
                        <a:pt x="3202" y="4091"/>
                      </a:cubicBezTo>
                      <a:cubicBezTo>
                        <a:pt x="3430" y="3547"/>
                        <a:pt x="3202" y="2370"/>
                        <a:pt x="2345" y="1368"/>
                      </a:cubicBezTo>
                      <a:cubicBezTo>
                        <a:pt x="1614" y="511"/>
                        <a:pt x="563" y="142"/>
                        <a:pt x="62" y="7"/>
                      </a:cubicBezTo>
                      <a:cubicBezTo>
                        <a:pt x="22" y="4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FFE44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9" name="Google Shape;1269;p38"/>
                <p:cNvSpPr/>
                <p:nvPr/>
              </p:nvSpPr>
              <p:spPr>
                <a:xfrm>
                  <a:off x="8086017" y="2975358"/>
                  <a:ext cx="201170" cy="2399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0" h="4091" extrusionOk="0">
                      <a:moveTo>
                        <a:pt x="3430" y="0"/>
                      </a:moveTo>
                      <a:lnTo>
                        <a:pt x="3430" y="0"/>
                      </a:lnTo>
                      <a:cubicBezTo>
                        <a:pt x="3430" y="0"/>
                        <a:pt x="3408" y="3"/>
                        <a:pt x="3368" y="10"/>
                      </a:cubicBezTo>
                      <a:cubicBezTo>
                        <a:pt x="2868" y="145"/>
                        <a:pt x="1817" y="514"/>
                        <a:pt x="1085" y="1371"/>
                      </a:cubicBezTo>
                      <a:cubicBezTo>
                        <a:pt x="227" y="2373"/>
                        <a:pt x="0" y="3547"/>
                        <a:pt x="227" y="4091"/>
                      </a:cubicBezTo>
                      <a:cubicBezTo>
                        <a:pt x="793" y="4060"/>
                        <a:pt x="1641" y="3547"/>
                        <a:pt x="2397" y="2732"/>
                      </a:cubicBezTo>
                      <a:cubicBezTo>
                        <a:pt x="3408" y="1641"/>
                        <a:pt x="3430" y="0"/>
                        <a:pt x="3430" y="0"/>
                      </a:cubicBezTo>
                      <a:close/>
                    </a:path>
                  </a:pathLst>
                </a:custGeom>
                <a:solidFill>
                  <a:srgbClr val="FFE44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0" name="Google Shape;1270;p38"/>
                <p:cNvSpPr/>
                <p:nvPr/>
              </p:nvSpPr>
              <p:spPr>
                <a:xfrm>
                  <a:off x="7849889" y="2975358"/>
                  <a:ext cx="201228" cy="2399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1" h="4091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1" y="0"/>
                        <a:pt x="22" y="1641"/>
                        <a:pt x="1033" y="2732"/>
                      </a:cubicBezTo>
                      <a:cubicBezTo>
                        <a:pt x="1789" y="3547"/>
                        <a:pt x="2637" y="4060"/>
                        <a:pt x="3202" y="4091"/>
                      </a:cubicBezTo>
                      <a:cubicBezTo>
                        <a:pt x="3430" y="3547"/>
                        <a:pt x="3202" y="2373"/>
                        <a:pt x="2345" y="1371"/>
                      </a:cubicBezTo>
                      <a:cubicBezTo>
                        <a:pt x="1614" y="514"/>
                        <a:pt x="563" y="145"/>
                        <a:pt x="62" y="10"/>
                      </a:cubicBezTo>
                      <a:cubicBezTo>
                        <a:pt x="22" y="3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FFE44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271" name="Google Shape;1271;p38"/>
            <p:cNvGrpSpPr/>
            <p:nvPr/>
          </p:nvGrpSpPr>
          <p:grpSpPr>
            <a:xfrm>
              <a:off x="7233021" y="2051423"/>
              <a:ext cx="410053" cy="1780722"/>
              <a:chOff x="6563089" y="3280846"/>
              <a:chExt cx="437297" cy="1899032"/>
            </a:xfrm>
          </p:grpSpPr>
          <p:grpSp>
            <p:nvGrpSpPr>
              <p:cNvPr id="1272" name="Google Shape;1272;p38"/>
              <p:cNvGrpSpPr/>
              <p:nvPr/>
            </p:nvGrpSpPr>
            <p:grpSpPr>
              <a:xfrm>
                <a:off x="6563089" y="3280846"/>
                <a:ext cx="437297" cy="1899032"/>
                <a:chOff x="6563089" y="3280846"/>
                <a:chExt cx="437297" cy="1899032"/>
              </a:xfrm>
            </p:grpSpPr>
            <p:sp>
              <p:nvSpPr>
                <p:cNvPr id="1273" name="Google Shape;1273;p38"/>
                <p:cNvSpPr/>
                <p:nvPr/>
              </p:nvSpPr>
              <p:spPr>
                <a:xfrm>
                  <a:off x="6563089" y="4453275"/>
                  <a:ext cx="240641" cy="239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4090" extrusionOk="0">
                      <a:moveTo>
                        <a:pt x="1" y="0"/>
                      </a:moveTo>
                      <a:cubicBezTo>
                        <a:pt x="1" y="0"/>
                        <a:pt x="22" y="1639"/>
                        <a:pt x="1033" y="2729"/>
                      </a:cubicBezTo>
                      <a:cubicBezTo>
                        <a:pt x="1814" y="3571"/>
                        <a:pt x="2693" y="4090"/>
                        <a:pt x="3257" y="4090"/>
                      </a:cubicBezTo>
                      <a:cubicBezTo>
                        <a:pt x="3423" y="4090"/>
                        <a:pt x="3562" y="4045"/>
                        <a:pt x="3663" y="3949"/>
                      </a:cubicBezTo>
                      <a:cubicBezTo>
                        <a:pt x="4103" y="3535"/>
                        <a:pt x="3639" y="2311"/>
                        <a:pt x="2628" y="1220"/>
                      </a:cubicBezTo>
                      <a:cubicBezTo>
                        <a:pt x="1617" y="130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E2832D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4" name="Google Shape;1274;p38"/>
                <p:cNvSpPr/>
                <p:nvPr/>
              </p:nvSpPr>
              <p:spPr>
                <a:xfrm>
                  <a:off x="6766020" y="3530992"/>
                  <a:ext cx="31436" cy="16488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6" h="28114" extrusionOk="0">
                      <a:moveTo>
                        <a:pt x="268" y="1"/>
                      </a:moveTo>
                      <a:cubicBezTo>
                        <a:pt x="121" y="1"/>
                        <a:pt x="0" y="151"/>
                        <a:pt x="0" y="335"/>
                      </a:cubicBezTo>
                      <a:lnTo>
                        <a:pt x="0" y="27778"/>
                      </a:lnTo>
                      <a:cubicBezTo>
                        <a:pt x="0" y="27963"/>
                        <a:pt x="121" y="28113"/>
                        <a:pt x="268" y="28113"/>
                      </a:cubicBezTo>
                      <a:cubicBezTo>
                        <a:pt x="416" y="28113"/>
                        <a:pt x="535" y="27963"/>
                        <a:pt x="535" y="27778"/>
                      </a:cubicBezTo>
                      <a:lnTo>
                        <a:pt x="535" y="335"/>
                      </a:lnTo>
                      <a:cubicBezTo>
                        <a:pt x="535" y="151"/>
                        <a:pt x="416" y="1"/>
                        <a:pt x="268" y="1"/>
                      </a:cubicBezTo>
                      <a:close/>
                    </a:path>
                  </a:pathLst>
                </a:custGeom>
                <a:solidFill>
                  <a:srgbClr val="FFC5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5" name="Google Shape;1275;p38"/>
                <p:cNvSpPr/>
                <p:nvPr/>
              </p:nvSpPr>
              <p:spPr>
                <a:xfrm>
                  <a:off x="6563089" y="4453275"/>
                  <a:ext cx="240641" cy="239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4090" extrusionOk="0">
                      <a:moveTo>
                        <a:pt x="1" y="0"/>
                      </a:moveTo>
                      <a:cubicBezTo>
                        <a:pt x="1" y="0"/>
                        <a:pt x="22" y="1639"/>
                        <a:pt x="1033" y="2729"/>
                      </a:cubicBezTo>
                      <a:cubicBezTo>
                        <a:pt x="1814" y="3571"/>
                        <a:pt x="2693" y="4090"/>
                        <a:pt x="3257" y="4090"/>
                      </a:cubicBezTo>
                      <a:cubicBezTo>
                        <a:pt x="3423" y="4090"/>
                        <a:pt x="3562" y="4045"/>
                        <a:pt x="3663" y="3949"/>
                      </a:cubicBezTo>
                      <a:cubicBezTo>
                        <a:pt x="4103" y="3535"/>
                        <a:pt x="3639" y="2311"/>
                        <a:pt x="2628" y="1220"/>
                      </a:cubicBezTo>
                      <a:cubicBezTo>
                        <a:pt x="1617" y="130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FFC5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6" name="Google Shape;1276;p38"/>
                <p:cNvSpPr/>
                <p:nvPr/>
              </p:nvSpPr>
              <p:spPr>
                <a:xfrm>
                  <a:off x="6717164" y="3280846"/>
                  <a:ext cx="129147" cy="3140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02" h="5354" extrusionOk="0">
                      <a:moveTo>
                        <a:pt x="1089" y="0"/>
                      </a:moveTo>
                      <a:cubicBezTo>
                        <a:pt x="1089" y="0"/>
                        <a:pt x="1" y="1205"/>
                        <a:pt x="7" y="2683"/>
                      </a:cubicBezTo>
                      <a:cubicBezTo>
                        <a:pt x="13" y="4159"/>
                        <a:pt x="507" y="5353"/>
                        <a:pt x="1111" y="5353"/>
                      </a:cubicBezTo>
                      <a:cubicBezTo>
                        <a:pt x="1112" y="5353"/>
                        <a:pt x="1113" y="5353"/>
                        <a:pt x="1114" y="5353"/>
                      </a:cubicBezTo>
                      <a:cubicBezTo>
                        <a:pt x="1715" y="5350"/>
                        <a:pt x="2201" y="4152"/>
                        <a:pt x="2195" y="2674"/>
                      </a:cubicBezTo>
                      <a:cubicBezTo>
                        <a:pt x="2189" y="1196"/>
                        <a:pt x="1089" y="0"/>
                        <a:pt x="1089" y="0"/>
                      </a:cubicBezTo>
                      <a:close/>
                    </a:path>
                  </a:pathLst>
                </a:custGeom>
                <a:solidFill>
                  <a:srgbClr val="FFC5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7" name="Google Shape;1277;p38"/>
                <p:cNvSpPr/>
                <p:nvPr/>
              </p:nvSpPr>
              <p:spPr>
                <a:xfrm>
                  <a:off x="6759745" y="4453275"/>
                  <a:ext cx="240641" cy="239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4090" extrusionOk="0">
                      <a:moveTo>
                        <a:pt x="4103" y="0"/>
                      </a:moveTo>
                      <a:cubicBezTo>
                        <a:pt x="4102" y="0"/>
                        <a:pt x="2486" y="130"/>
                        <a:pt x="1475" y="1220"/>
                      </a:cubicBezTo>
                      <a:cubicBezTo>
                        <a:pt x="464" y="2311"/>
                        <a:pt x="0" y="3535"/>
                        <a:pt x="439" y="3949"/>
                      </a:cubicBezTo>
                      <a:cubicBezTo>
                        <a:pt x="540" y="4045"/>
                        <a:pt x="679" y="4090"/>
                        <a:pt x="846" y="4090"/>
                      </a:cubicBezTo>
                      <a:cubicBezTo>
                        <a:pt x="1410" y="4090"/>
                        <a:pt x="2289" y="3571"/>
                        <a:pt x="3070" y="2729"/>
                      </a:cubicBezTo>
                      <a:cubicBezTo>
                        <a:pt x="4081" y="1639"/>
                        <a:pt x="4103" y="0"/>
                        <a:pt x="4103" y="0"/>
                      </a:cubicBezTo>
                      <a:close/>
                    </a:path>
                  </a:pathLst>
                </a:custGeom>
                <a:solidFill>
                  <a:srgbClr val="E2832D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8" name="Google Shape;1278;p38"/>
                <p:cNvSpPr/>
                <p:nvPr/>
              </p:nvSpPr>
              <p:spPr>
                <a:xfrm>
                  <a:off x="6759745" y="4453275"/>
                  <a:ext cx="240641" cy="239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4090" extrusionOk="0">
                      <a:moveTo>
                        <a:pt x="4103" y="0"/>
                      </a:moveTo>
                      <a:cubicBezTo>
                        <a:pt x="4102" y="0"/>
                        <a:pt x="2486" y="130"/>
                        <a:pt x="1475" y="1220"/>
                      </a:cubicBezTo>
                      <a:cubicBezTo>
                        <a:pt x="464" y="2311"/>
                        <a:pt x="0" y="3535"/>
                        <a:pt x="439" y="3949"/>
                      </a:cubicBezTo>
                      <a:cubicBezTo>
                        <a:pt x="540" y="4045"/>
                        <a:pt x="679" y="4090"/>
                        <a:pt x="846" y="4090"/>
                      </a:cubicBezTo>
                      <a:cubicBezTo>
                        <a:pt x="1410" y="4090"/>
                        <a:pt x="2289" y="3571"/>
                        <a:pt x="3070" y="2729"/>
                      </a:cubicBezTo>
                      <a:cubicBezTo>
                        <a:pt x="4081" y="1639"/>
                        <a:pt x="4103" y="0"/>
                        <a:pt x="4103" y="0"/>
                      </a:cubicBezTo>
                      <a:close/>
                    </a:path>
                  </a:pathLst>
                </a:custGeom>
                <a:solidFill>
                  <a:srgbClr val="FFC5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9" name="Google Shape;1279;p38"/>
                <p:cNvSpPr/>
                <p:nvPr/>
              </p:nvSpPr>
              <p:spPr>
                <a:xfrm>
                  <a:off x="6759745" y="4285065"/>
                  <a:ext cx="240641" cy="240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4094" extrusionOk="0">
                      <a:moveTo>
                        <a:pt x="4103" y="1"/>
                      </a:moveTo>
                      <a:cubicBezTo>
                        <a:pt x="4102" y="1"/>
                        <a:pt x="2486" y="130"/>
                        <a:pt x="1475" y="1222"/>
                      </a:cubicBezTo>
                      <a:cubicBezTo>
                        <a:pt x="464" y="2312"/>
                        <a:pt x="0" y="3535"/>
                        <a:pt x="439" y="3953"/>
                      </a:cubicBezTo>
                      <a:cubicBezTo>
                        <a:pt x="540" y="4048"/>
                        <a:pt x="679" y="4094"/>
                        <a:pt x="845" y="4094"/>
                      </a:cubicBezTo>
                      <a:cubicBezTo>
                        <a:pt x="1409" y="4094"/>
                        <a:pt x="2289" y="3576"/>
                        <a:pt x="3070" y="2733"/>
                      </a:cubicBezTo>
                      <a:cubicBezTo>
                        <a:pt x="4081" y="1642"/>
                        <a:pt x="4103" y="1"/>
                        <a:pt x="4103" y="1"/>
                      </a:cubicBezTo>
                      <a:close/>
                    </a:path>
                  </a:pathLst>
                </a:custGeom>
                <a:solidFill>
                  <a:srgbClr val="FFC5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0" name="Google Shape;1280;p38"/>
                <p:cNvSpPr/>
                <p:nvPr/>
              </p:nvSpPr>
              <p:spPr>
                <a:xfrm>
                  <a:off x="6563089" y="4285065"/>
                  <a:ext cx="240641" cy="240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4094" extrusionOk="0">
                      <a:moveTo>
                        <a:pt x="1" y="1"/>
                      </a:moveTo>
                      <a:cubicBezTo>
                        <a:pt x="1" y="1"/>
                        <a:pt x="22" y="1642"/>
                        <a:pt x="1033" y="2733"/>
                      </a:cubicBezTo>
                      <a:cubicBezTo>
                        <a:pt x="1814" y="3576"/>
                        <a:pt x="2693" y="4094"/>
                        <a:pt x="3257" y="4094"/>
                      </a:cubicBezTo>
                      <a:cubicBezTo>
                        <a:pt x="3423" y="4094"/>
                        <a:pt x="3562" y="4048"/>
                        <a:pt x="3663" y="3953"/>
                      </a:cubicBezTo>
                      <a:cubicBezTo>
                        <a:pt x="4103" y="3535"/>
                        <a:pt x="3639" y="2312"/>
                        <a:pt x="2628" y="1222"/>
                      </a:cubicBezTo>
                      <a:cubicBezTo>
                        <a:pt x="1617" y="13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FFC5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1" name="Google Shape;1281;p38"/>
                <p:cNvSpPr/>
                <p:nvPr/>
              </p:nvSpPr>
              <p:spPr>
                <a:xfrm>
                  <a:off x="6759745" y="4117148"/>
                  <a:ext cx="240641" cy="239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4090" extrusionOk="0">
                      <a:moveTo>
                        <a:pt x="4103" y="0"/>
                      </a:moveTo>
                      <a:cubicBezTo>
                        <a:pt x="4102" y="0"/>
                        <a:pt x="2486" y="129"/>
                        <a:pt x="1475" y="1220"/>
                      </a:cubicBezTo>
                      <a:cubicBezTo>
                        <a:pt x="464" y="2311"/>
                        <a:pt x="0" y="3534"/>
                        <a:pt x="439" y="3949"/>
                      </a:cubicBezTo>
                      <a:cubicBezTo>
                        <a:pt x="540" y="4044"/>
                        <a:pt x="679" y="4089"/>
                        <a:pt x="846" y="4089"/>
                      </a:cubicBezTo>
                      <a:cubicBezTo>
                        <a:pt x="1410" y="4089"/>
                        <a:pt x="2289" y="3571"/>
                        <a:pt x="3070" y="2729"/>
                      </a:cubicBezTo>
                      <a:cubicBezTo>
                        <a:pt x="4081" y="1638"/>
                        <a:pt x="4103" y="0"/>
                        <a:pt x="4103" y="0"/>
                      </a:cubicBezTo>
                      <a:close/>
                    </a:path>
                  </a:pathLst>
                </a:custGeom>
                <a:solidFill>
                  <a:srgbClr val="FFC5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2" name="Google Shape;1282;p38"/>
                <p:cNvSpPr/>
                <p:nvPr/>
              </p:nvSpPr>
              <p:spPr>
                <a:xfrm>
                  <a:off x="6563089" y="4117148"/>
                  <a:ext cx="240641" cy="239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4090" extrusionOk="0">
                      <a:moveTo>
                        <a:pt x="1" y="0"/>
                      </a:moveTo>
                      <a:cubicBezTo>
                        <a:pt x="1" y="0"/>
                        <a:pt x="22" y="1638"/>
                        <a:pt x="1033" y="2729"/>
                      </a:cubicBezTo>
                      <a:cubicBezTo>
                        <a:pt x="1814" y="3571"/>
                        <a:pt x="2693" y="4089"/>
                        <a:pt x="3257" y="4089"/>
                      </a:cubicBezTo>
                      <a:cubicBezTo>
                        <a:pt x="3423" y="4089"/>
                        <a:pt x="3562" y="4044"/>
                        <a:pt x="3663" y="3949"/>
                      </a:cubicBezTo>
                      <a:cubicBezTo>
                        <a:pt x="4103" y="3534"/>
                        <a:pt x="3639" y="2311"/>
                        <a:pt x="2628" y="1220"/>
                      </a:cubicBezTo>
                      <a:cubicBezTo>
                        <a:pt x="1617" y="129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FFC5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3" name="Google Shape;1283;p38"/>
                <p:cNvSpPr/>
                <p:nvPr/>
              </p:nvSpPr>
              <p:spPr>
                <a:xfrm>
                  <a:off x="6759745" y="3948996"/>
                  <a:ext cx="240641" cy="2400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4093" extrusionOk="0">
                      <a:moveTo>
                        <a:pt x="4103" y="0"/>
                      </a:moveTo>
                      <a:cubicBezTo>
                        <a:pt x="4102" y="0"/>
                        <a:pt x="2486" y="129"/>
                        <a:pt x="1475" y="1220"/>
                      </a:cubicBezTo>
                      <a:cubicBezTo>
                        <a:pt x="464" y="2311"/>
                        <a:pt x="0" y="3534"/>
                        <a:pt x="439" y="3952"/>
                      </a:cubicBezTo>
                      <a:cubicBezTo>
                        <a:pt x="540" y="4047"/>
                        <a:pt x="679" y="4092"/>
                        <a:pt x="846" y="4092"/>
                      </a:cubicBezTo>
                      <a:cubicBezTo>
                        <a:pt x="1410" y="4092"/>
                        <a:pt x="2289" y="3574"/>
                        <a:pt x="3070" y="2732"/>
                      </a:cubicBezTo>
                      <a:cubicBezTo>
                        <a:pt x="4081" y="1641"/>
                        <a:pt x="4103" y="0"/>
                        <a:pt x="4103" y="0"/>
                      </a:cubicBezTo>
                      <a:close/>
                    </a:path>
                  </a:pathLst>
                </a:custGeom>
                <a:solidFill>
                  <a:srgbClr val="FFC5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4" name="Google Shape;1284;p38"/>
                <p:cNvSpPr/>
                <p:nvPr/>
              </p:nvSpPr>
              <p:spPr>
                <a:xfrm>
                  <a:off x="6563089" y="3948996"/>
                  <a:ext cx="240641" cy="2400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4093" extrusionOk="0">
                      <a:moveTo>
                        <a:pt x="1" y="0"/>
                      </a:moveTo>
                      <a:cubicBezTo>
                        <a:pt x="1" y="0"/>
                        <a:pt x="22" y="1641"/>
                        <a:pt x="1033" y="2732"/>
                      </a:cubicBezTo>
                      <a:cubicBezTo>
                        <a:pt x="1814" y="3574"/>
                        <a:pt x="2693" y="4092"/>
                        <a:pt x="3257" y="4092"/>
                      </a:cubicBezTo>
                      <a:cubicBezTo>
                        <a:pt x="3423" y="4092"/>
                        <a:pt x="3562" y="4047"/>
                        <a:pt x="3663" y="3952"/>
                      </a:cubicBezTo>
                      <a:cubicBezTo>
                        <a:pt x="4103" y="3534"/>
                        <a:pt x="3639" y="2311"/>
                        <a:pt x="2628" y="1220"/>
                      </a:cubicBezTo>
                      <a:cubicBezTo>
                        <a:pt x="1617" y="129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FFC5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5" name="Google Shape;1285;p38"/>
                <p:cNvSpPr/>
                <p:nvPr/>
              </p:nvSpPr>
              <p:spPr>
                <a:xfrm>
                  <a:off x="6759745" y="3780961"/>
                  <a:ext cx="240641" cy="239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4090" extrusionOk="0">
                      <a:moveTo>
                        <a:pt x="4103" y="1"/>
                      </a:moveTo>
                      <a:cubicBezTo>
                        <a:pt x="4102" y="1"/>
                        <a:pt x="2486" y="130"/>
                        <a:pt x="1475" y="1221"/>
                      </a:cubicBezTo>
                      <a:cubicBezTo>
                        <a:pt x="464" y="2312"/>
                        <a:pt x="0" y="3535"/>
                        <a:pt x="439" y="3949"/>
                      </a:cubicBezTo>
                      <a:cubicBezTo>
                        <a:pt x="540" y="4045"/>
                        <a:pt x="679" y="4090"/>
                        <a:pt x="846" y="4090"/>
                      </a:cubicBezTo>
                      <a:cubicBezTo>
                        <a:pt x="1410" y="4090"/>
                        <a:pt x="2289" y="3572"/>
                        <a:pt x="3070" y="2730"/>
                      </a:cubicBezTo>
                      <a:cubicBezTo>
                        <a:pt x="4081" y="1639"/>
                        <a:pt x="4103" y="1"/>
                        <a:pt x="4103" y="1"/>
                      </a:cubicBezTo>
                      <a:close/>
                    </a:path>
                  </a:pathLst>
                </a:custGeom>
                <a:solidFill>
                  <a:srgbClr val="FFC5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6" name="Google Shape;1286;p38"/>
                <p:cNvSpPr/>
                <p:nvPr/>
              </p:nvSpPr>
              <p:spPr>
                <a:xfrm>
                  <a:off x="6563089" y="3780961"/>
                  <a:ext cx="240641" cy="239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4090" extrusionOk="0">
                      <a:moveTo>
                        <a:pt x="1" y="1"/>
                      </a:moveTo>
                      <a:cubicBezTo>
                        <a:pt x="1" y="1"/>
                        <a:pt x="22" y="1639"/>
                        <a:pt x="1033" y="2730"/>
                      </a:cubicBezTo>
                      <a:cubicBezTo>
                        <a:pt x="1814" y="3572"/>
                        <a:pt x="2693" y="4090"/>
                        <a:pt x="3257" y="4090"/>
                      </a:cubicBezTo>
                      <a:cubicBezTo>
                        <a:pt x="3423" y="4090"/>
                        <a:pt x="3562" y="4045"/>
                        <a:pt x="3663" y="3949"/>
                      </a:cubicBezTo>
                      <a:cubicBezTo>
                        <a:pt x="4103" y="3535"/>
                        <a:pt x="3639" y="2312"/>
                        <a:pt x="2628" y="1221"/>
                      </a:cubicBezTo>
                      <a:cubicBezTo>
                        <a:pt x="1617" y="13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FFC5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7" name="Google Shape;1287;p38"/>
                <p:cNvSpPr/>
                <p:nvPr/>
              </p:nvSpPr>
              <p:spPr>
                <a:xfrm>
                  <a:off x="6759745" y="3612810"/>
                  <a:ext cx="240641" cy="240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4094" extrusionOk="0">
                      <a:moveTo>
                        <a:pt x="4103" y="1"/>
                      </a:moveTo>
                      <a:cubicBezTo>
                        <a:pt x="4102" y="1"/>
                        <a:pt x="2486" y="130"/>
                        <a:pt x="1475" y="1221"/>
                      </a:cubicBezTo>
                      <a:cubicBezTo>
                        <a:pt x="464" y="2312"/>
                        <a:pt x="0" y="3534"/>
                        <a:pt x="439" y="3953"/>
                      </a:cubicBezTo>
                      <a:cubicBezTo>
                        <a:pt x="540" y="4048"/>
                        <a:pt x="679" y="4093"/>
                        <a:pt x="846" y="4093"/>
                      </a:cubicBezTo>
                      <a:cubicBezTo>
                        <a:pt x="1410" y="4093"/>
                        <a:pt x="2289" y="3575"/>
                        <a:pt x="3070" y="2733"/>
                      </a:cubicBezTo>
                      <a:cubicBezTo>
                        <a:pt x="4081" y="1642"/>
                        <a:pt x="4103" y="1"/>
                        <a:pt x="4103" y="1"/>
                      </a:cubicBezTo>
                      <a:close/>
                    </a:path>
                  </a:pathLst>
                </a:custGeom>
                <a:solidFill>
                  <a:srgbClr val="FFC5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8" name="Google Shape;1288;p38"/>
                <p:cNvSpPr/>
                <p:nvPr/>
              </p:nvSpPr>
              <p:spPr>
                <a:xfrm>
                  <a:off x="6563089" y="3612810"/>
                  <a:ext cx="240641" cy="2401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4094" extrusionOk="0">
                      <a:moveTo>
                        <a:pt x="1" y="1"/>
                      </a:moveTo>
                      <a:cubicBezTo>
                        <a:pt x="1" y="1"/>
                        <a:pt x="22" y="1642"/>
                        <a:pt x="1033" y="2733"/>
                      </a:cubicBezTo>
                      <a:cubicBezTo>
                        <a:pt x="1814" y="3575"/>
                        <a:pt x="2693" y="4093"/>
                        <a:pt x="3257" y="4093"/>
                      </a:cubicBezTo>
                      <a:cubicBezTo>
                        <a:pt x="3423" y="4093"/>
                        <a:pt x="3562" y="4048"/>
                        <a:pt x="3663" y="3953"/>
                      </a:cubicBezTo>
                      <a:cubicBezTo>
                        <a:pt x="4103" y="3534"/>
                        <a:pt x="3639" y="2312"/>
                        <a:pt x="2628" y="1221"/>
                      </a:cubicBezTo>
                      <a:cubicBezTo>
                        <a:pt x="1617" y="130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FFC5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9" name="Google Shape;1289;p38"/>
                <p:cNvSpPr/>
                <p:nvPr/>
              </p:nvSpPr>
              <p:spPr>
                <a:xfrm>
                  <a:off x="6759745" y="3444658"/>
                  <a:ext cx="240641" cy="2400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4093" extrusionOk="0">
                      <a:moveTo>
                        <a:pt x="4103" y="0"/>
                      </a:moveTo>
                      <a:cubicBezTo>
                        <a:pt x="4102" y="0"/>
                        <a:pt x="2486" y="132"/>
                        <a:pt x="1475" y="1224"/>
                      </a:cubicBezTo>
                      <a:cubicBezTo>
                        <a:pt x="464" y="2315"/>
                        <a:pt x="0" y="3538"/>
                        <a:pt x="439" y="3953"/>
                      </a:cubicBezTo>
                      <a:cubicBezTo>
                        <a:pt x="540" y="4048"/>
                        <a:pt x="679" y="4093"/>
                        <a:pt x="845" y="4093"/>
                      </a:cubicBezTo>
                      <a:cubicBezTo>
                        <a:pt x="1409" y="4093"/>
                        <a:pt x="2289" y="3575"/>
                        <a:pt x="3070" y="2732"/>
                      </a:cubicBezTo>
                      <a:cubicBezTo>
                        <a:pt x="4081" y="1641"/>
                        <a:pt x="4103" y="0"/>
                        <a:pt x="4103" y="0"/>
                      </a:cubicBezTo>
                      <a:close/>
                    </a:path>
                  </a:pathLst>
                </a:custGeom>
                <a:solidFill>
                  <a:srgbClr val="FFC5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0" name="Google Shape;1290;p38"/>
                <p:cNvSpPr/>
                <p:nvPr/>
              </p:nvSpPr>
              <p:spPr>
                <a:xfrm>
                  <a:off x="6563089" y="3444658"/>
                  <a:ext cx="240641" cy="2400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103" h="4093" extrusionOk="0">
                      <a:moveTo>
                        <a:pt x="1" y="0"/>
                      </a:moveTo>
                      <a:cubicBezTo>
                        <a:pt x="1" y="0"/>
                        <a:pt x="22" y="1641"/>
                        <a:pt x="1033" y="2732"/>
                      </a:cubicBezTo>
                      <a:cubicBezTo>
                        <a:pt x="1814" y="3575"/>
                        <a:pt x="2693" y="4093"/>
                        <a:pt x="3257" y="4093"/>
                      </a:cubicBezTo>
                      <a:cubicBezTo>
                        <a:pt x="3423" y="4093"/>
                        <a:pt x="3562" y="4048"/>
                        <a:pt x="3663" y="3953"/>
                      </a:cubicBezTo>
                      <a:cubicBezTo>
                        <a:pt x="4103" y="3538"/>
                        <a:pt x="3639" y="2315"/>
                        <a:pt x="2628" y="1224"/>
                      </a:cubicBezTo>
                      <a:cubicBezTo>
                        <a:pt x="1617" y="132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FFC530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291" name="Google Shape;1291;p38"/>
              <p:cNvGrpSpPr/>
              <p:nvPr/>
            </p:nvGrpSpPr>
            <p:grpSpPr>
              <a:xfrm>
                <a:off x="6563089" y="3280846"/>
                <a:ext cx="437297" cy="1412366"/>
                <a:chOff x="7849889" y="2811546"/>
                <a:chExt cx="437297" cy="1412366"/>
              </a:xfrm>
            </p:grpSpPr>
            <p:sp>
              <p:nvSpPr>
                <p:cNvPr id="1292" name="Google Shape;1292;p38"/>
                <p:cNvSpPr/>
                <p:nvPr/>
              </p:nvSpPr>
              <p:spPr>
                <a:xfrm>
                  <a:off x="7849889" y="3983975"/>
                  <a:ext cx="201228" cy="2399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1" h="4091" extrusionOk="0">
                      <a:moveTo>
                        <a:pt x="1" y="0"/>
                      </a:moveTo>
                      <a:cubicBezTo>
                        <a:pt x="1" y="0"/>
                        <a:pt x="22" y="1638"/>
                        <a:pt x="1033" y="2729"/>
                      </a:cubicBezTo>
                      <a:cubicBezTo>
                        <a:pt x="1789" y="3546"/>
                        <a:pt x="2637" y="4057"/>
                        <a:pt x="3202" y="4091"/>
                      </a:cubicBezTo>
                      <a:cubicBezTo>
                        <a:pt x="3430" y="3546"/>
                        <a:pt x="3202" y="2369"/>
                        <a:pt x="2345" y="1368"/>
                      </a:cubicBezTo>
                      <a:cubicBezTo>
                        <a:pt x="1614" y="511"/>
                        <a:pt x="563" y="142"/>
                        <a:pt x="62" y="6"/>
                      </a:cubicBezTo>
                      <a:cubicBezTo>
                        <a:pt x="22" y="0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FFE44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3" name="Google Shape;1293;p38"/>
                <p:cNvSpPr/>
                <p:nvPr/>
              </p:nvSpPr>
              <p:spPr>
                <a:xfrm>
                  <a:off x="8004375" y="2811546"/>
                  <a:ext cx="112667" cy="2979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21" h="5080" extrusionOk="0">
                      <a:moveTo>
                        <a:pt x="1082" y="0"/>
                      </a:moveTo>
                      <a:cubicBezTo>
                        <a:pt x="1082" y="0"/>
                        <a:pt x="3" y="1196"/>
                        <a:pt x="0" y="2664"/>
                      </a:cubicBezTo>
                      <a:lnTo>
                        <a:pt x="0" y="2683"/>
                      </a:lnTo>
                      <a:cubicBezTo>
                        <a:pt x="3" y="3279"/>
                        <a:pt x="86" y="3833"/>
                        <a:pt x="225" y="4278"/>
                      </a:cubicBezTo>
                      <a:cubicBezTo>
                        <a:pt x="449" y="4545"/>
                        <a:pt x="639" y="4819"/>
                        <a:pt x="789" y="5080"/>
                      </a:cubicBezTo>
                      <a:cubicBezTo>
                        <a:pt x="1294" y="4760"/>
                        <a:pt x="1838" y="3805"/>
                        <a:pt x="1881" y="2588"/>
                      </a:cubicBezTo>
                      <a:cubicBezTo>
                        <a:pt x="1921" y="1469"/>
                        <a:pt x="1398" y="486"/>
                        <a:pt x="1125" y="49"/>
                      </a:cubicBezTo>
                      <a:cubicBezTo>
                        <a:pt x="1097" y="19"/>
                        <a:pt x="1082" y="0"/>
                        <a:pt x="1082" y="0"/>
                      </a:cubicBezTo>
                      <a:close/>
                    </a:path>
                  </a:pathLst>
                </a:custGeom>
                <a:solidFill>
                  <a:srgbClr val="FFE44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4" name="Google Shape;1294;p38"/>
                <p:cNvSpPr/>
                <p:nvPr/>
              </p:nvSpPr>
              <p:spPr>
                <a:xfrm>
                  <a:off x="8086017" y="3983975"/>
                  <a:ext cx="201170" cy="2399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0" h="4091" extrusionOk="0">
                      <a:moveTo>
                        <a:pt x="3430" y="0"/>
                      </a:moveTo>
                      <a:lnTo>
                        <a:pt x="3430" y="0"/>
                      </a:lnTo>
                      <a:cubicBezTo>
                        <a:pt x="3430" y="0"/>
                        <a:pt x="3408" y="0"/>
                        <a:pt x="3368" y="6"/>
                      </a:cubicBezTo>
                      <a:cubicBezTo>
                        <a:pt x="2868" y="142"/>
                        <a:pt x="1817" y="511"/>
                        <a:pt x="1085" y="1368"/>
                      </a:cubicBezTo>
                      <a:cubicBezTo>
                        <a:pt x="227" y="2369"/>
                        <a:pt x="0" y="3546"/>
                        <a:pt x="227" y="4091"/>
                      </a:cubicBezTo>
                      <a:cubicBezTo>
                        <a:pt x="793" y="4057"/>
                        <a:pt x="1641" y="3546"/>
                        <a:pt x="2397" y="2729"/>
                      </a:cubicBezTo>
                      <a:cubicBezTo>
                        <a:pt x="3408" y="1638"/>
                        <a:pt x="3430" y="0"/>
                        <a:pt x="3430" y="0"/>
                      </a:cubicBezTo>
                      <a:close/>
                    </a:path>
                  </a:pathLst>
                </a:custGeom>
                <a:solidFill>
                  <a:srgbClr val="FFE44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5" name="Google Shape;1295;p38"/>
                <p:cNvSpPr/>
                <p:nvPr/>
              </p:nvSpPr>
              <p:spPr>
                <a:xfrm>
                  <a:off x="8086017" y="3815765"/>
                  <a:ext cx="201170" cy="239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0" h="4092" extrusionOk="0">
                      <a:moveTo>
                        <a:pt x="3430" y="1"/>
                      </a:moveTo>
                      <a:lnTo>
                        <a:pt x="3430" y="1"/>
                      </a:lnTo>
                      <a:cubicBezTo>
                        <a:pt x="3430" y="1"/>
                        <a:pt x="3408" y="5"/>
                        <a:pt x="3368" y="8"/>
                      </a:cubicBezTo>
                      <a:cubicBezTo>
                        <a:pt x="2868" y="143"/>
                        <a:pt x="1817" y="514"/>
                        <a:pt x="1085" y="1369"/>
                      </a:cubicBezTo>
                      <a:cubicBezTo>
                        <a:pt x="227" y="2371"/>
                        <a:pt x="0" y="3548"/>
                        <a:pt x="227" y="4091"/>
                      </a:cubicBezTo>
                      <a:cubicBezTo>
                        <a:pt x="793" y="4057"/>
                        <a:pt x="1641" y="3548"/>
                        <a:pt x="2397" y="2733"/>
                      </a:cubicBezTo>
                      <a:cubicBezTo>
                        <a:pt x="3408" y="1642"/>
                        <a:pt x="3430" y="1"/>
                        <a:pt x="3430" y="1"/>
                      </a:cubicBezTo>
                      <a:close/>
                    </a:path>
                  </a:pathLst>
                </a:custGeom>
                <a:solidFill>
                  <a:srgbClr val="FFE44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6" name="Google Shape;1296;p38"/>
                <p:cNvSpPr/>
                <p:nvPr/>
              </p:nvSpPr>
              <p:spPr>
                <a:xfrm>
                  <a:off x="7849889" y="3815765"/>
                  <a:ext cx="201228" cy="239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1" h="4092" extrusionOk="0">
                      <a:moveTo>
                        <a:pt x="1" y="1"/>
                      </a:moveTo>
                      <a:lnTo>
                        <a:pt x="1" y="1"/>
                      </a:lnTo>
                      <a:cubicBezTo>
                        <a:pt x="1" y="1"/>
                        <a:pt x="22" y="1642"/>
                        <a:pt x="1033" y="2733"/>
                      </a:cubicBezTo>
                      <a:cubicBezTo>
                        <a:pt x="1789" y="3548"/>
                        <a:pt x="2637" y="4057"/>
                        <a:pt x="3202" y="4091"/>
                      </a:cubicBezTo>
                      <a:cubicBezTo>
                        <a:pt x="3430" y="3548"/>
                        <a:pt x="3202" y="2371"/>
                        <a:pt x="2345" y="1369"/>
                      </a:cubicBezTo>
                      <a:cubicBezTo>
                        <a:pt x="1614" y="514"/>
                        <a:pt x="563" y="143"/>
                        <a:pt x="62" y="8"/>
                      </a:cubicBezTo>
                      <a:cubicBezTo>
                        <a:pt x="22" y="5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FFE44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7" name="Google Shape;1297;p38"/>
                <p:cNvSpPr/>
                <p:nvPr/>
              </p:nvSpPr>
              <p:spPr>
                <a:xfrm>
                  <a:off x="8086017" y="3647848"/>
                  <a:ext cx="201170" cy="239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0" h="4088" extrusionOk="0">
                      <a:moveTo>
                        <a:pt x="3430" y="0"/>
                      </a:moveTo>
                      <a:lnTo>
                        <a:pt x="3430" y="0"/>
                      </a:lnTo>
                      <a:cubicBezTo>
                        <a:pt x="3430" y="0"/>
                        <a:pt x="3408" y="0"/>
                        <a:pt x="3368" y="6"/>
                      </a:cubicBezTo>
                      <a:cubicBezTo>
                        <a:pt x="2868" y="142"/>
                        <a:pt x="1817" y="510"/>
                        <a:pt x="1085" y="1367"/>
                      </a:cubicBezTo>
                      <a:cubicBezTo>
                        <a:pt x="227" y="2370"/>
                        <a:pt x="0" y="3546"/>
                        <a:pt x="227" y="4087"/>
                      </a:cubicBezTo>
                      <a:cubicBezTo>
                        <a:pt x="793" y="4057"/>
                        <a:pt x="1641" y="3546"/>
                        <a:pt x="2397" y="2729"/>
                      </a:cubicBezTo>
                      <a:cubicBezTo>
                        <a:pt x="3408" y="1638"/>
                        <a:pt x="3430" y="0"/>
                        <a:pt x="3430" y="0"/>
                      </a:cubicBezTo>
                      <a:close/>
                    </a:path>
                  </a:pathLst>
                </a:custGeom>
                <a:solidFill>
                  <a:srgbClr val="FFE44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8" name="Google Shape;1298;p38"/>
                <p:cNvSpPr/>
                <p:nvPr/>
              </p:nvSpPr>
              <p:spPr>
                <a:xfrm>
                  <a:off x="7849889" y="3647848"/>
                  <a:ext cx="201228" cy="239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1" h="4088" extrusionOk="0">
                      <a:moveTo>
                        <a:pt x="1" y="0"/>
                      </a:moveTo>
                      <a:cubicBezTo>
                        <a:pt x="1" y="0"/>
                        <a:pt x="22" y="1638"/>
                        <a:pt x="1033" y="2729"/>
                      </a:cubicBezTo>
                      <a:cubicBezTo>
                        <a:pt x="1789" y="3546"/>
                        <a:pt x="2637" y="4057"/>
                        <a:pt x="3202" y="4087"/>
                      </a:cubicBezTo>
                      <a:cubicBezTo>
                        <a:pt x="3430" y="3546"/>
                        <a:pt x="3202" y="2370"/>
                        <a:pt x="2345" y="1367"/>
                      </a:cubicBezTo>
                      <a:cubicBezTo>
                        <a:pt x="1614" y="510"/>
                        <a:pt x="563" y="142"/>
                        <a:pt x="62" y="6"/>
                      </a:cubicBezTo>
                      <a:cubicBezTo>
                        <a:pt x="22" y="0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FFE44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9" name="Google Shape;1299;p38"/>
                <p:cNvSpPr/>
                <p:nvPr/>
              </p:nvSpPr>
              <p:spPr>
                <a:xfrm>
                  <a:off x="8086017" y="3479696"/>
                  <a:ext cx="201170" cy="239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0" h="4090" extrusionOk="0">
                      <a:moveTo>
                        <a:pt x="3430" y="0"/>
                      </a:moveTo>
                      <a:cubicBezTo>
                        <a:pt x="3430" y="0"/>
                        <a:pt x="3408" y="3"/>
                        <a:pt x="3368" y="6"/>
                      </a:cubicBezTo>
                      <a:cubicBezTo>
                        <a:pt x="2868" y="141"/>
                        <a:pt x="1817" y="510"/>
                        <a:pt x="1085" y="1368"/>
                      </a:cubicBezTo>
                      <a:cubicBezTo>
                        <a:pt x="227" y="2369"/>
                        <a:pt x="0" y="3546"/>
                        <a:pt x="227" y="4090"/>
                      </a:cubicBezTo>
                      <a:cubicBezTo>
                        <a:pt x="793" y="4057"/>
                        <a:pt x="1641" y="3546"/>
                        <a:pt x="2397" y="2732"/>
                      </a:cubicBezTo>
                      <a:cubicBezTo>
                        <a:pt x="3408" y="1641"/>
                        <a:pt x="3430" y="0"/>
                        <a:pt x="3430" y="0"/>
                      </a:cubicBezTo>
                      <a:close/>
                    </a:path>
                  </a:pathLst>
                </a:custGeom>
                <a:solidFill>
                  <a:srgbClr val="FFE44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0" name="Google Shape;1300;p38"/>
                <p:cNvSpPr/>
                <p:nvPr/>
              </p:nvSpPr>
              <p:spPr>
                <a:xfrm>
                  <a:off x="7849889" y="3479696"/>
                  <a:ext cx="201228" cy="2398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1" h="4090" extrusionOk="0">
                      <a:moveTo>
                        <a:pt x="1" y="0"/>
                      </a:moveTo>
                      <a:cubicBezTo>
                        <a:pt x="1" y="0"/>
                        <a:pt x="22" y="1641"/>
                        <a:pt x="1033" y="2732"/>
                      </a:cubicBezTo>
                      <a:cubicBezTo>
                        <a:pt x="1789" y="3546"/>
                        <a:pt x="2637" y="4057"/>
                        <a:pt x="3202" y="4090"/>
                      </a:cubicBezTo>
                      <a:cubicBezTo>
                        <a:pt x="3430" y="3546"/>
                        <a:pt x="3202" y="2369"/>
                        <a:pt x="2345" y="1368"/>
                      </a:cubicBezTo>
                      <a:cubicBezTo>
                        <a:pt x="1614" y="510"/>
                        <a:pt x="563" y="141"/>
                        <a:pt x="62" y="6"/>
                      </a:cubicBezTo>
                      <a:cubicBezTo>
                        <a:pt x="22" y="3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FFE44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1" name="Google Shape;1301;p38"/>
                <p:cNvSpPr/>
                <p:nvPr/>
              </p:nvSpPr>
              <p:spPr>
                <a:xfrm>
                  <a:off x="8086017" y="3311661"/>
                  <a:ext cx="201170" cy="239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0" h="4089" extrusionOk="0">
                      <a:moveTo>
                        <a:pt x="3430" y="1"/>
                      </a:moveTo>
                      <a:lnTo>
                        <a:pt x="3430" y="1"/>
                      </a:lnTo>
                      <a:cubicBezTo>
                        <a:pt x="3430" y="1"/>
                        <a:pt x="3408" y="1"/>
                        <a:pt x="3368" y="7"/>
                      </a:cubicBezTo>
                      <a:cubicBezTo>
                        <a:pt x="2868" y="142"/>
                        <a:pt x="1817" y="511"/>
                        <a:pt x="1085" y="1368"/>
                      </a:cubicBezTo>
                      <a:cubicBezTo>
                        <a:pt x="227" y="2370"/>
                        <a:pt x="0" y="3548"/>
                        <a:pt x="227" y="4088"/>
                      </a:cubicBezTo>
                      <a:cubicBezTo>
                        <a:pt x="793" y="4057"/>
                        <a:pt x="1641" y="3548"/>
                        <a:pt x="2397" y="2730"/>
                      </a:cubicBezTo>
                      <a:cubicBezTo>
                        <a:pt x="3408" y="1639"/>
                        <a:pt x="3430" y="1"/>
                        <a:pt x="3430" y="1"/>
                      </a:cubicBezTo>
                      <a:close/>
                    </a:path>
                  </a:pathLst>
                </a:custGeom>
                <a:solidFill>
                  <a:srgbClr val="FFE44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2" name="Google Shape;1302;p38"/>
                <p:cNvSpPr/>
                <p:nvPr/>
              </p:nvSpPr>
              <p:spPr>
                <a:xfrm>
                  <a:off x="7849889" y="3311661"/>
                  <a:ext cx="201228" cy="2398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1" h="4089" extrusionOk="0">
                      <a:moveTo>
                        <a:pt x="1" y="1"/>
                      </a:moveTo>
                      <a:cubicBezTo>
                        <a:pt x="1" y="1"/>
                        <a:pt x="22" y="1639"/>
                        <a:pt x="1033" y="2730"/>
                      </a:cubicBezTo>
                      <a:cubicBezTo>
                        <a:pt x="1789" y="3548"/>
                        <a:pt x="2637" y="4057"/>
                        <a:pt x="3202" y="4088"/>
                      </a:cubicBezTo>
                      <a:cubicBezTo>
                        <a:pt x="3430" y="3548"/>
                        <a:pt x="3202" y="2370"/>
                        <a:pt x="2345" y="1368"/>
                      </a:cubicBezTo>
                      <a:cubicBezTo>
                        <a:pt x="1614" y="511"/>
                        <a:pt x="563" y="142"/>
                        <a:pt x="62" y="7"/>
                      </a:cubicBezTo>
                      <a:cubicBezTo>
                        <a:pt x="22" y="1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FFE44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3" name="Google Shape;1303;p38"/>
                <p:cNvSpPr/>
                <p:nvPr/>
              </p:nvSpPr>
              <p:spPr>
                <a:xfrm>
                  <a:off x="8086017" y="3143510"/>
                  <a:ext cx="201170" cy="239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0" h="4092" extrusionOk="0">
                      <a:moveTo>
                        <a:pt x="3430" y="1"/>
                      </a:moveTo>
                      <a:cubicBezTo>
                        <a:pt x="3430" y="1"/>
                        <a:pt x="3408" y="4"/>
                        <a:pt x="3368" y="7"/>
                      </a:cubicBezTo>
                      <a:cubicBezTo>
                        <a:pt x="2868" y="142"/>
                        <a:pt x="1817" y="511"/>
                        <a:pt x="1085" y="1368"/>
                      </a:cubicBezTo>
                      <a:cubicBezTo>
                        <a:pt x="227" y="2370"/>
                        <a:pt x="0" y="3547"/>
                        <a:pt x="227" y="4091"/>
                      </a:cubicBezTo>
                      <a:cubicBezTo>
                        <a:pt x="793" y="4057"/>
                        <a:pt x="1641" y="3547"/>
                        <a:pt x="2397" y="2733"/>
                      </a:cubicBezTo>
                      <a:cubicBezTo>
                        <a:pt x="3408" y="1642"/>
                        <a:pt x="3430" y="1"/>
                        <a:pt x="3430" y="1"/>
                      </a:cubicBezTo>
                      <a:close/>
                    </a:path>
                  </a:pathLst>
                </a:custGeom>
                <a:solidFill>
                  <a:srgbClr val="FFE44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4" name="Google Shape;1304;p38"/>
                <p:cNvSpPr/>
                <p:nvPr/>
              </p:nvSpPr>
              <p:spPr>
                <a:xfrm>
                  <a:off x="7849889" y="3143510"/>
                  <a:ext cx="201228" cy="2399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1" h="4092" extrusionOk="0">
                      <a:moveTo>
                        <a:pt x="1" y="1"/>
                      </a:moveTo>
                      <a:cubicBezTo>
                        <a:pt x="1" y="1"/>
                        <a:pt x="22" y="1642"/>
                        <a:pt x="1033" y="2733"/>
                      </a:cubicBezTo>
                      <a:cubicBezTo>
                        <a:pt x="1789" y="3547"/>
                        <a:pt x="2637" y="4057"/>
                        <a:pt x="3202" y="4091"/>
                      </a:cubicBezTo>
                      <a:cubicBezTo>
                        <a:pt x="3430" y="3547"/>
                        <a:pt x="3202" y="2370"/>
                        <a:pt x="2345" y="1368"/>
                      </a:cubicBezTo>
                      <a:cubicBezTo>
                        <a:pt x="1614" y="511"/>
                        <a:pt x="563" y="142"/>
                        <a:pt x="62" y="7"/>
                      </a:cubicBezTo>
                      <a:cubicBezTo>
                        <a:pt x="22" y="4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FFE44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5" name="Google Shape;1305;p38"/>
                <p:cNvSpPr/>
                <p:nvPr/>
              </p:nvSpPr>
              <p:spPr>
                <a:xfrm>
                  <a:off x="8086017" y="2975358"/>
                  <a:ext cx="201170" cy="2399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0" h="4091" extrusionOk="0">
                      <a:moveTo>
                        <a:pt x="3430" y="0"/>
                      </a:moveTo>
                      <a:lnTo>
                        <a:pt x="3430" y="0"/>
                      </a:lnTo>
                      <a:cubicBezTo>
                        <a:pt x="3430" y="0"/>
                        <a:pt x="3408" y="3"/>
                        <a:pt x="3368" y="10"/>
                      </a:cubicBezTo>
                      <a:cubicBezTo>
                        <a:pt x="2868" y="145"/>
                        <a:pt x="1817" y="514"/>
                        <a:pt x="1085" y="1371"/>
                      </a:cubicBezTo>
                      <a:cubicBezTo>
                        <a:pt x="227" y="2373"/>
                        <a:pt x="0" y="3547"/>
                        <a:pt x="227" y="4091"/>
                      </a:cubicBezTo>
                      <a:cubicBezTo>
                        <a:pt x="793" y="4060"/>
                        <a:pt x="1641" y="3547"/>
                        <a:pt x="2397" y="2732"/>
                      </a:cubicBezTo>
                      <a:cubicBezTo>
                        <a:pt x="3408" y="1641"/>
                        <a:pt x="3430" y="0"/>
                        <a:pt x="3430" y="0"/>
                      </a:cubicBezTo>
                      <a:close/>
                    </a:path>
                  </a:pathLst>
                </a:custGeom>
                <a:solidFill>
                  <a:srgbClr val="FFE44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6" name="Google Shape;1306;p38"/>
                <p:cNvSpPr/>
                <p:nvPr/>
              </p:nvSpPr>
              <p:spPr>
                <a:xfrm>
                  <a:off x="7849889" y="2975358"/>
                  <a:ext cx="201228" cy="2399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1" h="4091" extrusionOk="0">
                      <a:moveTo>
                        <a:pt x="1" y="0"/>
                      </a:moveTo>
                      <a:lnTo>
                        <a:pt x="1" y="0"/>
                      </a:lnTo>
                      <a:cubicBezTo>
                        <a:pt x="1" y="0"/>
                        <a:pt x="22" y="1641"/>
                        <a:pt x="1033" y="2732"/>
                      </a:cubicBezTo>
                      <a:cubicBezTo>
                        <a:pt x="1789" y="3547"/>
                        <a:pt x="2637" y="4060"/>
                        <a:pt x="3202" y="4091"/>
                      </a:cubicBezTo>
                      <a:cubicBezTo>
                        <a:pt x="3430" y="3547"/>
                        <a:pt x="3202" y="2373"/>
                        <a:pt x="2345" y="1371"/>
                      </a:cubicBezTo>
                      <a:cubicBezTo>
                        <a:pt x="1614" y="514"/>
                        <a:pt x="563" y="145"/>
                        <a:pt x="62" y="10"/>
                      </a:cubicBezTo>
                      <a:cubicBezTo>
                        <a:pt x="22" y="3"/>
                        <a:pt x="1" y="0"/>
                        <a:pt x="1" y="0"/>
                      </a:cubicBezTo>
                      <a:close/>
                    </a:path>
                  </a:pathLst>
                </a:custGeom>
                <a:solidFill>
                  <a:srgbClr val="FFE44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79" name="Google Shape;247;p33"/>
          <p:cNvSpPr txBox="1">
            <a:spLocks/>
          </p:cNvSpPr>
          <p:nvPr/>
        </p:nvSpPr>
        <p:spPr>
          <a:xfrm rot="828" flipH="1">
            <a:off x="4247784" y="36115"/>
            <a:ext cx="2655847" cy="1183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Kodchasan Medium"/>
              <a:buNone/>
              <a:defRPr sz="7200" b="0" i="0" u="none" strike="noStrike" cap="none">
                <a:solidFill>
                  <a:schemeClr val="accent1"/>
                </a:solidFill>
                <a:latin typeface="Kodchasan Medium"/>
                <a:ea typeface="Kodchasan Medium"/>
                <a:cs typeface="Kodchasan Medium"/>
                <a:sym typeface="Kodchasan Mediu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Kodchasan Medium"/>
              <a:buNone/>
              <a:defRPr sz="3600" b="0" i="0" u="none" strike="noStrike" cap="none">
                <a:solidFill>
                  <a:schemeClr val="dk1"/>
                </a:solidFill>
                <a:latin typeface="Kodchasan Medium"/>
                <a:ea typeface="Kodchasan Medium"/>
                <a:cs typeface="Kodchasan Medium"/>
                <a:sym typeface="Kodchasan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Kodchasan Medium"/>
              <a:buNone/>
              <a:defRPr sz="3600" b="0" i="0" u="none" strike="noStrike" cap="none">
                <a:solidFill>
                  <a:schemeClr val="dk1"/>
                </a:solidFill>
                <a:latin typeface="Kodchasan Medium"/>
                <a:ea typeface="Kodchasan Medium"/>
                <a:cs typeface="Kodchasan Medium"/>
                <a:sym typeface="Kodchasan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Kodchasan Medium"/>
              <a:buNone/>
              <a:defRPr sz="3600" b="0" i="0" u="none" strike="noStrike" cap="none">
                <a:solidFill>
                  <a:schemeClr val="dk1"/>
                </a:solidFill>
                <a:latin typeface="Kodchasan Medium"/>
                <a:ea typeface="Kodchasan Medium"/>
                <a:cs typeface="Kodchasan Medium"/>
                <a:sym typeface="Kodchasan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Kodchasan Medium"/>
              <a:buNone/>
              <a:defRPr sz="3600" b="0" i="0" u="none" strike="noStrike" cap="none">
                <a:solidFill>
                  <a:schemeClr val="dk1"/>
                </a:solidFill>
                <a:latin typeface="Kodchasan Medium"/>
                <a:ea typeface="Kodchasan Medium"/>
                <a:cs typeface="Kodchasan Medium"/>
                <a:sym typeface="Kodchasan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Kodchasan Medium"/>
              <a:buNone/>
              <a:defRPr sz="3600" b="0" i="0" u="none" strike="noStrike" cap="none">
                <a:solidFill>
                  <a:schemeClr val="dk1"/>
                </a:solidFill>
                <a:latin typeface="Kodchasan Medium"/>
                <a:ea typeface="Kodchasan Medium"/>
                <a:cs typeface="Kodchasan Medium"/>
                <a:sym typeface="Kodchasan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Kodchasan Medium"/>
              <a:buNone/>
              <a:defRPr sz="3600" b="0" i="0" u="none" strike="noStrike" cap="none">
                <a:solidFill>
                  <a:schemeClr val="dk1"/>
                </a:solidFill>
                <a:latin typeface="Kodchasan Medium"/>
                <a:ea typeface="Kodchasan Medium"/>
                <a:cs typeface="Kodchasan Medium"/>
                <a:sym typeface="Kodchasan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Kodchasan Medium"/>
              <a:buNone/>
              <a:defRPr sz="3600" b="0" i="0" u="none" strike="noStrike" cap="none">
                <a:solidFill>
                  <a:schemeClr val="dk1"/>
                </a:solidFill>
                <a:latin typeface="Kodchasan Medium"/>
                <a:ea typeface="Kodchasan Medium"/>
                <a:cs typeface="Kodchasan Medium"/>
                <a:sym typeface="Kodchasan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Kodchasan Medium"/>
              <a:buNone/>
              <a:defRPr sz="3600" b="0" i="0" u="none" strike="noStrike" cap="none">
                <a:solidFill>
                  <a:schemeClr val="dk1"/>
                </a:solidFill>
                <a:latin typeface="Kodchasan Medium"/>
                <a:ea typeface="Kodchasan Medium"/>
                <a:cs typeface="Kodchasan Medium"/>
                <a:sym typeface="Kodchasan Medium"/>
              </a:defRPr>
            </a:lvl9pPr>
          </a:lstStyle>
          <a:p>
            <a:pPr algn="l" defTabSz="1219170">
              <a:buClr>
                <a:srgbClr val="F3F3F3"/>
              </a:buClr>
            </a:pPr>
            <a:r>
              <a:rPr lang="en-US" sz="5333" b="1" kern="0" dirty="0">
                <a:solidFill>
                  <a:srgbClr val="D1534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Outline </a:t>
            </a:r>
            <a:endParaRPr lang="fa-IR" sz="5333" b="1" kern="0" dirty="0">
              <a:solidFill>
                <a:srgbClr val="D1534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A6736B-CDEB-48E9-68EA-786C149AF0FD}"/>
              </a:ext>
            </a:extLst>
          </p:cNvPr>
          <p:cNvSpPr txBox="1"/>
          <p:nvPr/>
        </p:nvSpPr>
        <p:spPr>
          <a:xfrm>
            <a:off x="1079205" y="1762251"/>
            <a:ext cx="6879264" cy="4204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000000"/>
                </a:solidFill>
                <a:effectLst/>
                <a:latin typeface="Google Sans Text"/>
              </a:rPr>
              <a:t>Introduction &amp; Definitions</a:t>
            </a:r>
            <a:endParaRPr lang="en-US" b="0" i="0" u="none" strike="noStrike" dirty="0">
              <a:solidFill>
                <a:srgbClr val="000000"/>
              </a:solidFill>
              <a:effectLst/>
              <a:latin typeface="Google Sans Text"/>
            </a:endParaRPr>
          </a:p>
          <a:p>
            <a:pPr algn="l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000000"/>
                </a:solidFill>
                <a:effectLst/>
                <a:latin typeface="Google Sans Text"/>
              </a:rPr>
              <a:t>Registry Objectives</a:t>
            </a:r>
            <a:endParaRPr lang="en-US" b="0" i="0" u="none" strike="noStrike" dirty="0">
              <a:solidFill>
                <a:srgbClr val="000000"/>
              </a:solidFill>
              <a:effectLst/>
              <a:latin typeface="Google Sans Text"/>
            </a:endParaRPr>
          </a:p>
          <a:p>
            <a:pPr algn="l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000000"/>
                </a:solidFill>
                <a:effectLst/>
                <a:latin typeface="Google Sans Text"/>
              </a:rPr>
              <a:t>Global Experiences</a:t>
            </a:r>
            <a:endParaRPr lang="en-US" b="0" i="0" u="none" strike="noStrike" dirty="0">
              <a:solidFill>
                <a:srgbClr val="000000"/>
              </a:solidFill>
              <a:effectLst/>
              <a:latin typeface="Google Sans Text"/>
            </a:endParaRPr>
          </a:p>
          <a:p>
            <a:pPr algn="l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000000"/>
                </a:solidFill>
                <a:effectLst/>
                <a:latin typeface="Google Sans Text"/>
              </a:rPr>
              <a:t>IRNOR Overview</a:t>
            </a:r>
            <a:endParaRPr lang="en-US" b="0" i="0" u="none" strike="noStrike" dirty="0">
              <a:solidFill>
                <a:srgbClr val="000000"/>
              </a:solidFill>
              <a:effectLst/>
              <a:latin typeface="Google Sans Text"/>
            </a:endParaRPr>
          </a:p>
          <a:p>
            <a:pPr algn="l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000000"/>
                </a:solidFill>
                <a:effectLst/>
                <a:latin typeface="Google Sans Text"/>
              </a:rPr>
              <a:t>Minimum Dataset (MDS)</a:t>
            </a:r>
            <a:endParaRPr lang="en-US" b="0" i="0" u="none" strike="noStrike" dirty="0">
              <a:solidFill>
                <a:srgbClr val="000000"/>
              </a:solidFill>
              <a:effectLst/>
              <a:latin typeface="Google Sans Text"/>
            </a:endParaRPr>
          </a:p>
          <a:p>
            <a:pPr algn="l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000000"/>
                </a:solidFill>
                <a:effectLst/>
                <a:latin typeface="Google Sans Text"/>
              </a:rPr>
              <a:t>Software &amp; Methodology</a:t>
            </a:r>
            <a:endParaRPr lang="en-US" b="0" i="0" u="none" strike="noStrike" dirty="0">
              <a:solidFill>
                <a:srgbClr val="000000"/>
              </a:solidFill>
              <a:effectLst/>
              <a:latin typeface="Google Sans Text"/>
            </a:endParaRPr>
          </a:p>
          <a:p>
            <a:pPr algn="l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000000"/>
                </a:solidFill>
                <a:effectLst/>
                <a:latin typeface="Google Sans Text"/>
              </a:rPr>
              <a:t>Statistical Findings</a:t>
            </a:r>
            <a:endParaRPr lang="en-US" b="0" i="0" u="none" strike="noStrike" dirty="0">
              <a:solidFill>
                <a:srgbClr val="000000"/>
              </a:solidFill>
              <a:effectLst/>
              <a:latin typeface="Google Sans Text"/>
            </a:endParaRPr>
          </a:p>
          <a:p>
            <a:pPr algn="l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000000"/>
                </a:solidFill>
                <a:effectLst/>
                <a:latin typeface="Google Sans Text"/>
              </a:rPr>
              <a:t>Intervention Evaluation</a:t>
            </a:r>
            <a:endParaRPr lang="en-US" b="0" i="0" u="none" strike="noStrike" dirty="0">
              <a:solidFill>
                <a:srgbClr val="000000"/>
              </a:solidFill>
              <a:effectLst/>
              <a:latin typeface="Google Sans Text"/>
            </a:endParaRPr>
          </a:p>
          <a:p>
            <a:pPr algn="l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000000"/>
                </a:solidFill>
                <a:effectLst/>
                <a:latin typeface="Google Sans Text"/>
              </a:rPr>
              <a:t>Achievements &amp; Challenges</a:t>
            </a:r>
            <a:endParaRPr lang="en-US" b="0" i="0" u="none" strike="noStrike" dirty="0">
              <a:solidFill>
                <a:srgbClr val="000000"/>
              </a:solidFill>
              <a:effectLst/>
              <a:latin typeface="Google Sans Text"/>
            </a:endParaRPr>
          </a:p>
          <a:p>
            <a:pPr algn="l" rtl="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000000"/>
                </a:solidFill>
                <a:effectLst/>
                <a:latin typeface="Google Sans Text"/>
              </a:rPr>
              <a:t>Future Perspectives</a:t>
            </a:r>
            <a:endParaRPr lang="en-US" b="0" i="0" u="none" strike="noStrike" dirty="0">
              <a:solidFill>
                <a:srgbClr val="000000"/>
              </a:solidFill>
              <a:effectLst/>
              <a:latin typeface="Google Sans Tex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40EF2A-1AC5-A9FA-654C-B5D4E07AF6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445" y="1463856"/>
            <a:ext cx="5612115" cy="56121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2">
            <a:extLst>
              <a:ext uri="{FF2B5EF4-FFF2-40B4-BE49-F238E27FC236}">
                <a16:creationId xmlns:a16="http://schemas.microsoft.com/office/drawing/2014/main" id="{AE331FB7-F8FC-932D-FEA5-39957FC0967A}"/>
              </a:ext>
            </a:extLst>
          </p:cNvPr>
          <p:cNvSpPr txBox="1">
            <a:spLocks/>
          </p:cNvSpPr>
          <p:nvPr/>
        </p:nvSpPr>
        <p:spPr>
          <a:xfrm>
            <a:off x="0" y="-298"/>
            <a:ext cx="12192000" cy="1025743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i="0" u="none" strike="noStrike" dirty="0">
                <a:solidFill>
                  <a:srgbClr val="000000"/>
                </a:solidFill>
                <a:effectLst/>
              </a:rPr>
              <a:t>Center Participation</a:t>
            </a:r>
          </a:p>
        </p:txBody>
      </p:sp>
      <p:pic>
        <p:nvPicPr>
          <p:cNvPr id="59" name="Picture 58" descr="A group of people sitting around a table">
            <a:extLst>
              <a:ext uri="{FF2B5EF4-FFF2-40B4-BE49-F238E27FC236}">
                <a16:creationId xmlns:a16="http://schemas.microsoft.com/office/drawing/2014/main" id="{EBDEB2E4-360E-2CCE-833A-FF6965F02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2" y="1025445"/>
            <a:ext cx="8944244" cy="5832555"/>
          </a:xfrm>
          <a:prstGeom prst="rect">
            <a:avLst/>
          </a:prstGeom>
        </p:spPr>
      </p:pic>
      <p:pic>
        <p:nvPicPr>
          <p:cNvPr id="60" name="Picture 59" descr="A person wearing a face mask and a black robe reading a book">
            <a:extLst>
              <a:ext uri="{FF2B5EF4-FFF2-40B4-BE49-F238E27FC236}">
                <a16:creationId xmlns:a16="http://schemas.microsoft.com/office/drawing/2014/main" id="{9109C587-D2FF-CD18-2AFB-FF7E83AE4A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2967" y="1025445"/>
            <a:ext cx="3247756" cy="5832555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CDA3391F-C8A2-88E4-964E-A2916ECB00A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63683" y="1520232"/>
            <a:ext cx="6247683" cy="4232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748044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Oval 65">
            <a:extLst>
              <a:ext uri="{FF2B5EF4-FFF2-40B4-BE49-F238E27FC236}">
                <a16:creationId xmlns:a16="http://schemas.microsoft.com/office/drawing/2014/main" id="{45CB95B8-9FEA-0A55-2C5B-7F45744971B5}"/>
              </a:ext>
            </a:extLst>
          </p:cNvPr>
          <p:cNvSpPr/>
          <p:nvPr/>
        </p:nvSpPr>
        <p:spPr>
          <a:xfrm>
            <a:off x="9148066" y="4781006"/>
            <a:ext cx="2778324" cy="1672046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R"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410FF72C-B9F6-6BFA-97D4-DBFCAB4A5F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960" t="23556" r="33617" b="19401"/>
          <a:stretch>
            <a:fillRect/>
          </a:stretch>
        </p:blipFill>
        <p:spPr bwMode="auto">
          <a:xfrm>
            <a:off x="0" y="1614260"/>
            <a:ext cx="4976949" cy="4382661"/>
          </a:xfrm>
          <a:prstGeom prst="rect">
            <a:avLst/>
          </a:prstGeom>
          <a:ln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0" name="Rectangle: Rounded Corners 2">
            <a:extLst>
              <a:ext uri="{FF2B5EF4-FFF2-40B4-BE49-F238E27FC236}">
                <a16:creationId xmlns:a16="http://schemas.microsoft.com/office/drawing/2014/main" id="{DF18A647-C623-B898-6D65-2A3D7BB726C8}"/>
              </a:ext>
            </a:extLst>
          </p:cNvPr>
          <p:cNvSpPr/>
          <p:nvPr/>
        </p:nvSpPr>
        <p:spPr>
          <a:xfrm>
            <a:off x="128803" y="6181558"/>
            <a:ext cx="4719342" cy="481849"/>
          </a:xfrm>
          <a:prstGeom prst="roundRect">
            <a:avLst/>
          </a:prstGeom>
          <a:solidFill>
            <a:srgbClr val="FCD0D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200" b="1" dirty="0" err="1">
                <a:solidFill>
                  <a:schemeClr val="tx1"/>
                </a:solidFill>
              </a:rPr>
              <a:t>MoUs</a:t>
            </a:r>
            <a:r>
              <a:rPr lang="en-US" sz="1200" b="1" dirty="0">
                <a:solidFill>
                  <a:schemeClr val="tx1"/>
                </a:solidFill>
              </a:rPr>
              <a:t> Signed With: </a:t>
            </a:r>
            <a:r>
              <a:rPr lang="en-US" sz="1200" b="1" dirty="0" err="1">
                <a:solidFill>
                  <a:schemeClr val="tx1"/>
                </a:solidFill>
              </a:rPr>
              <a:t>Khomein</a:t>
            </a:r>
            <a:r>
              <a:rPr lang="en-US" sz="1200" b="1" dirty="0">
                <a:solidFill>
                  <a:schemeClr val="tx1"/>
                </a:solidFill>
              </a:rPr>
              <a:t>, Nishapur, </a:t>
            </a:r>
            <a:r>
              <a:rPr lang="en-US" sz="1200" b="1" dirty="0" err="1">
                <a:solidFill>
                  <a:schemeClr val="tx1"/>
                </a:solidFill>
              </a:rPr>
              <a:t>Zabol</a:t>
            </a:r>
            <a:r>
              <a:rPr lang="en-US" sz="1200" b="1" dirty="0">
                <a:solidFill>
                  <a:schemeClr val="tx1"/>
                </a:solidFill>
              </a:rPr>
              <a:t>, </a:t>
            </a:r>
            <a:r>
              <a:rPr lang="en-US" sz="1200" b="1" dirty="0" err="1">
                <a:solidFill>
                  <a:schemeClr val="tx1"/>
                </a:solidFill>
              </a:rPr>
              <a:t>Jiroft</a:t>
            </a:r>
            <a:r>
              <a:rPr lang="en-US" sz="1200" b="1" dirty="0">
                <a:solidFill>
                  <a:schemeClr val="tx1"/>
                </a:solidFill>
              </a:rPr>
              <a:t>, Tabriz, Kermanshah, </a:t>
            </a:r>
            <a:r>
              <a:rPr lang="en-US" sz="1200" b="1" dirty="0" err="1">
                <a:solidFill>
                  <a:schemeClr val="tx1"/>
                </a:solidFill>
              </a:rPr>
              <a:t>Gonabad</a:t>
            </a:r>
            <a:endParaRPr lang="en-US" sz="1200" b="1" dirty="0">
              <a:solidFill>
                <a:schemeClr val="tx1"/>
              </a:solidFill>
            </a:endParaRPr>
          </a:p>
        </p:txBody>
      </p:sp>
      <p:graphicFrame>
        <p:nvGraphicFramePr>
          <p:cNvPr id="61" name="Table 60">
            <a:extLst>
              <a:ext uri="{FF2B5EF4-FFF2-40B4-BE49-F238E27FC236}">
                <a16:creationId xmlns:a16="http://schemas.microsoft.com/office/drawing/2014/main" id="{3B892618-0585-DB93-2496-5DB733867B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538842"/>
              </p:ext>
            </p:extLst>
          </p:nvPr>
        </p:nvGraphicFramePr>
        <p:xfrm>
          <a:off x="5130940" y="1926771"/>
          <a:ext cx="3631369" cy="4115567"/>
        </p:xfrm>
        <a:graphic>
          <a:graphicData uri="http://schemas.openxmlformats.org/drawingml/2006/table">
            <a:tbl>
              <a:tblPr rtl="1" firstRow="1" firstCol="1" bandRow="1">
                <a:tableStyleId>{5A111915-BE36-4E01-A7E5-04B1672EAD32}</a:tableStyleId>
              </a:tblPr>
              <a:tblGrid>
                <a:gridCol w="1024790">
                  <a:extLst>
                    <a:ext uri="{9D8B030D-6E8A-4147-A177-3AD203B41FA5}">
                      <a16:colId xmlns:a16="http://schemas.microsoft.com/office/drawing/2014/main" val="746478915"/>
                    </a:ext>
                  </a:extLst>
                </a:gridCol>
                <a:gridCol w="2606579">
                  <a:extLst>
                    <a:ext uri="{9D8B030D-6E8A-4147-A177-3AD203B41FA5}">
                      <a16:colId xmlns:a16="http://schemas.microsoft.com/office/drawing/2014/main" val="187872638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indent="0" algn="l" rtl="0">
                        <a:buNone/>
                      </a:pPr>
                      <a:r>
                        <a:rPr lang="en-US" sz="14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records</a:t>
                      </a:r>
                      <a:endParaRPr lang="en-US" sz="1400" b="1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FF0066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Registrations by Active Obesity Registry Centers</a:t>
                      </a:r>
                    </a:p>
                  </a:txBody>
                  <a:tcPr marL="68580" marR="68580" marT="0" marB="0">
                    <a:solidFill>
                      <a:srgbClr val="FF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9932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rtl="0">
                        <a:buNone/>
                      </a:pPr>
                      <a:r>
                        <a:rPr lang="ar-BH" sz="1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3151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>
                        <a:buNone/>
                      </a:pPr>
                      <a:r>
                        <a:rPr lang="en-US" sz="1867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Mashhad &amp; Health Center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0298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rtl="0">
                        <a:buNone/>
                      </a:pPr>
                      <a:r>
                        <a:rPr lang="ar-BH" sz="1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>
                        <a:buNone/>
                      </a:pPr>
                      <a:r>
                        <a:rPr lang="en-US" sz="1867" b="0" i="0" u="none" strike="noStrike" cap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Qaemshahr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50837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rtl="0">
                        <a:buNone/>
                      </a:pPr>
                      <a:r>
                        <a:rPr lang="ar-BH" sz="1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704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>
                        <a:buNone/>
                      </a:pPr>
                      <a:r>
                        <a:rPr lang="en-US" sz="1867" b="0" i="0" u="none" strike="noStrike" cap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Torbat</a:t>
                      </a:r>
                      <a:r>
                        <a:rPr lang="en-US" sz="1867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 </a:t>
                      </a:r>
                      <a:r>
                        <a:rPr lang="en-US" sz="1867" b="0" i="0" u="none" strike="noStrike" cap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Heydariyeh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76566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rtl="0">
                        <a:buNone/>
                      </a:pPr>
                      <a:r>
                        <a:rPr lang="ar-BH" sz="18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375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>
                        <a:buNone/>
                      </a:pPr>
                      <a:r>
                        <a:rPr lang="en-US" sz="1867" b="0" i="0" u="none" strike="noStrike" cap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Birjand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5469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rtl="0">
                        <a:buNone/>
                      </a:pPr>
                      <a:r>
                        <a:rPr lang="ar-BH" sz="18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227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>
                        <a:buNone/>
                      </a:pP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Qaem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Hospital Research Center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74032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rtl="0">
                        <a:buNone/>
                      </a:pPr>
                      <a:r>
                        <a:rPr lang="ar-BH" sz="1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241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>
                        <a:buNone/>
                      </a:pPr>
                      <a:r>
                        <a:rPr lang="en-US" sz="1867" b="0" i="0" u="none" strike="noStrike" cap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Sabzevar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37700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rtl="0">
                        <a:buNone/>
                      </a:pPr>
                      <a:r>
                        <a:rPr lang="ar-BH" sz="18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208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>
                        <a:buNone/>
                      </a:pPr>
                      <a:r>
                        <a:rPr lang="en-US" sz="1867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Kashan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18132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rtl="0">
                        <a:buNone/>
                      </a:pPr>
                      <a:r>
                        <a:rPr lang="ar-BH" sz="18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145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>
                        <a:buNone/>
                      </a:pPr>
                      <a:r>
                        <a:rPr lang="en-US" sz="1867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Isfahan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0251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rtl="0">
                        <a:buNone/>
                      </a:pPr>
                      <a:r>
                        <a:rPr lang="ar-BH" sz="18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>
                        <a:buNone/>
                      </a:pPr>
                      <a:r>
                        <a:rPr lang="en-US" sz="1867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Abadan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09481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rtl="0">
                        <a:buNone/>
                      </a:pPr>
                      <a:r>
                        <a:rPr lang="ar-BH" sz="18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>
                        <a:buNone/>
                      </a:pPr>
                      <a:r>
                        <a:rPr lang="en-US" sz="1867" b="0" i="0" u="none" strike="noStrike" cap="non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Bandar Abbas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25846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rtl="0">
                        <a:buNone/>
                      </a:pPr>
                      <a:r>
                        <a:rPr lang="ar-BH" sz="1800" b="1" kern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>
                        <a:buNone/>
                      </a:pPr>
                      <a:r>
                        <a:rPr lang="en-US" sz="1867" b="0" i="0" u="none" strike="noStrike" cap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Malayer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37962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rtl="0">
                        <a:buNone/>
                      </a:pPr>
                      <a:r>
                        <a:rPr lang="ar-BH" sz="1800" b="1" kern="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rtl="0">
                        <a:buNone/>
                      </a:pPr>
                      <a:r>
                        <a:rPr lang="en-US" sz="1867" b="0" i="0" u="none" strike="noStrike" cap="none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sym typeface="Arial"/>
                        </a:rPr>
                        <a:t>Bojnord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8004069"/>
                  </a:ext>
                </a:extLst>
              </a:tr>
            </a:tbl>
          </a:graphicData>
        </a:graphic>
      </p:graphicFrame>
      <p:sp>
        <p:nvSpPr>
          <p:cNvPr id="62" name="Arrow: Down 9">
            <a:extLst>
              <a:ext uri="{FF2B5EF4-FFF2-40B4-BE49-F238E27FC236}">
                <a16:creationId xmlns:a16="http://schemas.microsoft.com/office/drawing/2014/main" id="{F6A11ACA-668F-F6E7-0A99-D7F18CDB5507}"/>
              </a:ext>
            </a:extLst>
          </p:cNvPr>
          <p:cNvSpPr/>
          <p:nvPr/>
        </p:nvSpPr>
        <p:spPr>
          <a:xfrm rot="16200000">
            <a:off x="8834800" y="3876004"/>
            <a:ext cx="409433" cy="217099"/>
          </a:xfrm>
          <a:prstGeom prst="downArrow">
            <a:avLst/>
          </a:prstGeom>
          <a:solidFill>
            <a:srgbClr val="FF0066"/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: Rounded Corners 10">
            <a:extLst>
              <a:ext uri="{FF2B5EF4-FFF2-40B4-BE49-F238E27FC236}">
                <a16:creationId xmlns:a16="http://schemas.microsoft.com/office/drawing/2014/main" id="{F07E6800-8C16-E172-5A4C-BC6964E1A074}"/>
              </a:ext>
            </a:extLst>
          </p:cNvPr>
          <p:cNvSpPr/>
          <p:nvPr/>
        </p:nvSpPr>
        <p:spPr>
          <a:xfrm>
            <a:off x="9316724" y="2756032"/>
            <a:ext cx="2763656" cy="167204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1400" b="1" i="0" u="none" strike="noStrike" dirty="0">
                <a:solidFill>
                  <a:srgbClr val="000000"/>
                </a:solidFill>
                <a:effectLst/>
              </a:rPr>
              <a:t>Overall Registrations:</a:t>
            </a:r>
            <a:endParaRPr lang="en-US" sz="1400" b="0" i="0" u="none" strike="noStrike" dirty="0">
              <a:solidFill>
                <a:srgbClr val="000000"/>
              </a:solidFill>
              <a:effectLst/>
            </a:endParaRPr>
          </a:p>
          <a:p>
            <a:pPr algn="l"/>
            <a:r>
              <a:rPr lang="en-US" sz="1400" b="0" i="0" u="none" strike="noStrike" dirty="0">
                <a:solidFill>
                  <a:srgbClr val="000000"/>
                </a:solidFill>
                <a:effectLst/>
              </a:rPr>
              <a:t>Initial registrations: 7,273</a:t>
            </a:r>
          </a:p>
          <a:p>
            <a:pPr algn="l"/>
            <a:r>
              <a:rPr lang="en-US" sz="1400" b="0" i="0" u="none" strike="noStrike" dirty="0">
                <a:solidFill>
                  <a:srgbClr val="000000"/>
                </a:solidFill>
                <a:effectLst/>
              </a:rPr>
              <a:t>Follow-ups: 2,728</a:t>
            </a:r>
          </a:p>
          <a:p>
            <a:pPr algn="l"/>
            <a:r>
              <a:rPr lang="en-US" sz="1400" b="0" i="0" u="none" strike="noStrike" dirty="0">
                <a:solidFill>
                  <a:srgbClr val="000000"/>
                </a:solidFill>
                <a:effectLst/>
              </a:rPr>
              <a:t>24-hour dietary recalls: 3,987</a:t>
            </a:r>
          </a:p>
          <a:p>
            <a:pPr algn="l"/>
            <a:r>
              <a:rPr lang="en-US" sz="1400" b="0" i="0" u="none" strike="noStrike" dirty="0">
                <a:solidFill>
                  <a:srgbClr val="000000"/>
                </a:solidFill>
                <a:effectLst/>
              </a:rPr>
              <a:t>Laboratory tests: 1,096</a:t>
            </a:r>
          </a:p>
          <a:p>
            <a:pPr algn="l"/>
            <a:r>
              <a:rPr lang="en-US" sz="1400" b="0" i="0" u="none" strike="noStrike" dirty="0">
                <a:solidFill>
                  <a:srgbClr val="000000"/>
                </a:solidFill>
                <a:effectLst/>
              </a:rPr>
              <a:t>Data from weight-loss devices: 45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75E476D-3A21-4C46-9E5E-FEACCF6C2FF1}"/>
              </a:ext>
            </a:extLst>
          </p:cNvPr>
          <p:cNvSpPr txBox="1"/>
          <p:nvPr/>
        </p:nvSpPr>
        <p:spPr>
          <a:xfrm>
            <a:off x="9188140" y="5396007"/>
            <a:ext cx="26981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No Implementation Costs</a:t>
            </a:r>
          </a:p>
          <a:p>
            <a:endParaRPr lang="en-IR" b="1" dirty="0"/>
          </a:p>
        </p:txBody>
      </p:sp>
      <p:sp>
        <p:nvSpPr>
          <p:cNvPr id="67" name="Title 2">
            <a:extLst>
              <a:ext uri="{FF2B5EF4-FFF2-40B4-BE49-F238E27FC236}">
                <a16:creationId xmlns:a16="http://schemas.microsoft.com/office/drawing/2014/main" id="{06914854-BA94-9ACD-87BC-C1C4DC4A6FC2}"/>
              </a:ext>
            </a:extLst>
          </p:cNvPr>
          <p:cNvSpPr txBox="1">
            <a:spLocks/>
          </p:cNvSpPr>
          <p:nvPr/>
        </p:nvSpPr>
        <p:spPr>
          <a:xfrm>
            <a:off x="0" y="-298"/>
            <a:ext cx="12192000" cy="1025743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ln/>
                <a:latin typeface="+mn-lt"/>
                <a:cs typeface="Calibri" panose="020F0502020204030204" pitchFamily="34" charset="0"/>
              </a:rPr>
              <a:t>Participating Sites</a:t>
            </a:r>
          </a:p>
        </p:txBody>
      </p:sp>
    </p:spTree>
    <p:extLst>
      <p:ext uri="{BB962C8B-B14F-4D97-AF65-F5344CB8AC3E}">
        <p14:creationId xmlns:p14="http://schemas.microsoft.com/office/powerpoint/2010/main" val="2795048614"/>
      </p:ext>
    </p:extLst>
  </p:cSld>
  <p:clrMapOvr>
    <a:masterClrMapping/>
  </p:clrMapOvr>
  <p:transition spd="slow" advClick="0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66D02-E2B7-9419-C4D6-37C9F3B4B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6DB464D8-3C37-7B52-1C17-F2515DDD24BA}"/>
              </a:ext>
            </a:extLst>
          </p:cNvPr>
          <p:cNvGrpSpPr/>
          <p:nvPr/>
        </p:nvGrpSpPr>
        <p:grpSpPr>
          <a:xfrm>
            <a:off x="979547" y="4648815"/>
            <a:ext cx="2131533" cy="1610466"/>
            <a:chOff x="6709056" y="4652120"/>
            <a:chExt cx="2212931" cy="1820127"/>
          </a:xfrm>
          <a:solidFill>
            <a:srgbClr val="FF5B94"/>
          </a:solidFill>
        </p:grpSpPr>
        <p:sp>
          <p:nvSpPr>
            <p:cNvPr id="37" name="Freeform 147">
              <a:extLst>
                <a:ext uri="{FF2B5EF4-FFF2-40B4-BE49-F238E27FC236}">
                  <a16:creationId xmlns:a16="http://schemas.microsoft.com/office/drawing/2014/main" id="{B5182B6B-742B-7C8E-4DCD-B96D0571BA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09056" y="4652120"/>
              <a:ext cx="2212931" cy="1820127"/>
            </a:xfrm>
            <a:custGeom>
              <a:avLst/>
              <a:gdLst>
                <a:gd name="T0" fmla="*/ 0 w 2508"/>
                <a:gd name="T1" fmla="*/ 0 h 2064"/>
                <a:gd name="T2" fmla="*/ 0 w 2508"/>
                <a:gd name="T3" fmla="*/ 0 h 2064"/>
                <a:gd name="T4" fmla="*/ 0 w 2508"/>
                <a:gd name="T5" fmla="*/ 1974 h 2064"/>
                <a:gd name="T6" fmla="*/ 89 w 2508"/>
                <a:gd name="T7" fmla="*/ 2063 h 2064"/>
                <a:gd name="T8" fmla="*/ 2417 w 2508"/>
                <a:gd name="T9" fmla="*/ 2063 h 2064"/>
                <a:gd name="T10" fmla="*/ 2507 w 2508"/>
                <a:gd name="T11" fmla="*/ 1974 h 2064"/>
                <a:gd name="T12" fmla="*/ 2507 w 2508"/>
                <a:gd name="T13" fmla="*/ 0 h 2064"/>
                <a:gd name="T14" fmla="*/ 0 w 2508"/>
                <a:gd name="T15" fmla="*/ 0 h 20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08" h="2064">
                  <a:moveTo>
                    <a:pt x="0" y="0"/>
                  </a:moveTo>
                  <a:lnTo>
                    <a:pt x="0" y="0"/>
                  </a:lnTo>
                  <a:cubicBezTo>
                    <a:pt x="0" y="1974"/>
                    <a:pt x="0" y="1974"/>
                    <a:pt x="0" y="1974"/>
                  </a:cubicBezTo>
                  <a:cubicBezTo>
                    <a:pt x="0" y="2022"/>
                    <a:pt x="38" y="2063"/>
                    <a:pt x="89" y="2063"/>
                  </a:cubicBezTo>
                  <a:cubicBezTo>
                    <a:pt x="2417" y="2063"/>
                    <a:pt x="2417" y="2063"/>
                    <a:pt x="2417" y="2063"/>
                  </a:cubicBezTo>
                  <a:cubicBezTo>
                    <a:pt x="2466" y="2063"/>
                    <a:pt x="2507" y="2022"/>
                    <a:pt x="2507" y="1974"/>
                  </a:cubicBezTo>
                  <a:cubicBezTo>
                    <a:pt x="2507" y="0"/>
                    <a:pt x="2507" y="0"/>
                    <a:pt x="2507" y="0"/>
                  </a:cubicBez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254000" dist="152400" dir="5400000" algn="ctr" rotWithShape="0">
                <a:srgbClr val="223063">
                  <a:alpha val="43000"/>
                </a:srgbClr>
              </a:outerShdw>
            </a:effectLst>
          </p:spPr>
          <p:txBody>
            <a:bodyPr wrap="none" anchor="ctr"/>
            <a:lstStyle/>
            <a:p>
              <a:pPr defTabSz="685800">
                <a:defRPr/>
              </a:pPr>
              <a:endParaRPr lang="en-US" sz="2699" dirty="0">
                <a:solidFill>
                  <a:srgbClr val="172144"/>
                </a:solidFill>
                <a:latin typeface="Lato" panose="020F0502020204030203" pitchFamily="34" charset="0"/>
                <a:cs typeface="B Nazanin"/>
              </a:endParaRPr>
            </a:p>
          </p:txBody>
        </p:sp>
        <p:sp>
          <p:nvSpPr>
            <p:cNvPr id="23" name="Freeform 147">
              <a:extLst>
                <a:ext uri="{FF2B5EF4-FFF2-40B4-BE49-F238E27FC236}">
                  <a16:creationId xmlns:a16="http://schemas.microsoft.com/office/drawing/2014/main" id="{569F36EF-3D06-F1F1-C1F3-DB14168414B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870544" y="4784943"/>
              <a:ext cx="1889954" cy="1554480"/>
            </a:xfrm>
            <a:custGeom>
              <a:avLst/>
              <a:gdLst>
                <a:gd name="T0" fmla="*/ 0 w 2508"/>
                <a:gd name="T1" fmla="*/ 0 h 2064"/>
                <a:gd name="T2" fmla="*/ 0 w 2508"/>
                <a:gd name="T3" fmla="*/ 0 h 2064"/>
                <a:gd name="T4" fmla="*/ 0 w 2508"/>
                <a:gd name="T5" fmla="*/ 1974 h 2064"/>
                <a:gd name="T6" fmla="*/ 89 w 2508"/>
                <a:gd name="T7" fmla="*/ 2063 h 2064"/>
                <a:gd name="T8" fmla="*/ 2417 w 2508"/>
                <a:gd name="T9" fmla="*/ 2063 h 2064"/>
                <a:gd name="T10" fmla="*/ 2507 w 2508"/>
                <a:gd name="T11" fmla="*/ 1974 h 2064"/>
                <a:gd name="T12" fmla="*/ 2507 w 2508"/>
                <a:gd name="T13" fmla="*/ 0 h 2064"/>
                <a:gd name="T14" fmla="*/ 0 w 2508"/>
                <a:gd name="T15" fmla="*/ 0 h 20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08" h="2064">
                  <a:moveTo>
                    <a:pt x="0" y="0"/>
                  </a:moveTo>
                  <a:lnTo>
                    <a:pt x="0" y="0"/>
                  </a:lnTo>
                  <a:cubicBezTo>
                    <a:pt x="0" y="1974"/>
                    <a:pt x="0" y="1974"/>
                    <a:pt x="0" y="1974"/>
                  </a:cubicBezTo>
                  <a:cubicBezTo>
                    <a:pt x="0" y="2022"/>
                    <a:pt x="38" y="2063"/>
                    <a:pt x="89" y="2063"/>
                  </a:cubicBezTo>
                  <a:cubicBezTo>
                    <a:pt x="2417" y="2063"/>
                    <a:pt x="2417" y="2063"/>
                    <a:pt x="2417" y="2063"/>
                  </a:cubicBezTo>
                  <a:cubicBezTo>
                    <a:pt x="2466" y="2063"/>
                    <a:pt x="2507" y="2022"/>
                    <a:pt x="2507" y="1974"/>
                  </a:cubicBezTo>
                  <a:cubicBezTo>
                    <a:pt x="2507" y="0"/>
                    <a:pt x="2507" y="0"/>
                    <a:pt x="2507" y="0"/>
                  </a:cubicBezTo>
                  <a:lnTo>
                    <a:pt x="0" y="0"/>
                  </a:lnTo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innerShdw blurRad="114300">
                <a:schemeClr val="tx1"/>
              </a:innerShdw>
            </a:effectLst>
          </p:spPr>
          <p:txBody>
            <a:bodyPr wrap="none" anchor="ctr"/>
            <a:lstStyle/>
            <a:p>
              <a:pPr defTabSz="685800">
                <a:defRPr/>
              </a:pPr>
              <a:endParaRPr lang="en-US" sz="2699" dirty="0">
                <a:solidFill>
                  <a:srgbClr val="172144"/>
                </a:solidFill>
                <a:latin typeface="Lato" panose="020F0502020204030203" pitchFamily="34" charset="0"/>
                <a:cs typeface="B Nazanin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477CDBD-2008-6DF2-55C2-03A953A8D9A7}"/>
              </a:ext>
            </a:extLst>
          </p:cNvPr>
          <p:cNvGrpSpPr/>
          <p:nvPr/>
        </p:nvGrpSpPr>
        <p:grpSpPr>
          <a:xfrm>
            <a:off x="1014461" y="2991755"/>
            <a:ext cx="2131533" cy="1944650"/>
            <a:chOff x="6709056" y="2846003"/>
            <a:chExt cx="2210075" cy="2174041"/>
          </a:xfrm>
          <a:solidFill>
            <a:srgbClr val="F869D5"/>
          </a:solidFill>
        </p:grpSpPr>
        <p:sp>
          <p:nvSpPr>
            <p:cNvPr id="38" name="Freeform 150">
              <a:extLst>
                <a:ext uri="{FF2B5EF4-FFF2-40B4-BE49-F238E27FC236}">
                  <a16:creationId xmlns:a16="http://schemas.microsoft.com/office/drawing/2014/main" id="{39DB8B39-EDF1-D07D-0417-FEF185D843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09056" y="2846003"/>
              <a:ext cx="2210075" cy="2174041"/>
            </a:xfrm>
            <a:custGeom>
              <a:avLst/>
              <a:gdLst>
                <a:gd name="T0" fmla="*/ 2417 w 2508"/>
                <a:gd name="T1" fmla="*/ 0 h 2463"/>
                <a:gd name="T2" fmla="*/ 2417 w 2508"/>
                <a:gd name="T3" fmla="*/ 0 h 2463"/>
                <a:gd name="T4" fmla="*/ 89 w 2508"/>
                <a:gd name="T5" fmla="*/ 0 h 2463"/>
                <a:gd name="T6" fmla="*/ 0 w 2508"/>
                <a:gd name="T7" fmla="*/ 93 h 2463"/>
                <a:gd name="T8" fmla="*/ 0 w 2508"/>
                <a:gd name="T9" fmla="*/ 2063 h 2463"/>
                <a:gd name="T10" fmla="*/ 840 w 2508"/>
                <a:gd name="T11" fmla="*/ 2063 h 2463"/>
                <a:gd name="T12" fmla="*/ 1253 w 2508"/>
                <a:gd name="T13" fmla="*/ 2462 h 2463"/>
                <a:gd name="T14" fmla="*/ 1667 w 2508"/>
                <a:gd name="T15" fmla="*/ 2063 h 2463"/>
                <a:gd name="T16" fmla="*/ 2507 w 2508"/>
                <a:gd name="T17" fmla="*/ 2063 h 2463"/>
                <a:gd name="T18" fmla="*/ 2507 w 2508"/>
                <a:gd name="T19" fmla="*/ 93 h 2463"/>
                <a:gd name="T20" fmla="*/ 2417 w 2508"/>
                <a:gd name="T21" fmla="*/ 0 h 2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08" h="2463">
                  <a:moveTo>
                    <a:pt x="2417" y="0"/>
                  </a:moveTo>
                  <a:lnTo>
                    <a:pt x="2417" y="0"/>
                  </a:lnTo>
                  <a:cubicBezTo>
                    <a:pt x="89" y="0"/>
                    <a:pt x="89" y="0"/>
                    <a:pt x="89" y="0"/>
                  </a:cubicBezTo>
                  <a:cubicBezTo>
                    <a:pt x="38" y="0"/>
                    <a:pt x="0" y="41"/>
                    <a:pt x="0" y="93"/>
                  </a:cubicBezTo>
                  <a:cubicBezTo>
                    <a:pt x="0" y="2063"/>
                    <a:pt x="0" y="2063"/>
                    <a:pt x="0" y="2063"/>
                  </a:cubicBezTo>
                  <a:cubicBezTo>
                    <a:pt x="840" y="2063"/>
                    <a:pt x="840" y="2063"/>
                    <a:pt x="840" y="2063"/>
                  </a:cubicBezTo>
                  <a:cubicBezTo>
                    <a:pt x="1253" y="2462"/>
                    <a:pt x="1253" y="2462"/>
                    <a:pt x="1253" y="2462"/>
                  </a:cubicBezTo>
                  <a:cubicBezTo>
                    <a:pt x="1667" y="2063"/>
                    <a:pt x="1667" y="2063"/>
                    <a:pt x="1667" y="2063"/>
                  </a:cubicBezTo>
                  <a:cubicBezTo>
                    <a:pt x="2507" y="2063"/>
                    <a:pt x="2507" y="2063"/>
                    <a:pt x="2507" y="2063"/>
                  </a:cubicBezTo>
                  <a:cubicBezTo>
                    <a:pt x="2507" y="93"/>
                    <a:pt x="2507" y="93"/>
                    <a:pt x="2507" y="93"/>
                  </a:cubicBezTo>
                  <a:cubicBezTo>
                    <a:pt x="2507" y="41"/>
                    <a:pt x="2465" y="0"/>
                    <a:pt x="2417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254000" dist="152400" dir="5400000" algn="ctr" rotWithShape="0">
                <a:srgbClr val="000000">
                  <a:alpha val="43137"/>
                </a:srgbClr>
              </a:outerShdw>
            </a:effectLst>
          </p:spPr>
          <p:txBody>
            <a:bodyPr wrap="none" anchor="ctr"/>
            <a:lstStyle/>
            <a:p>
              <a:pPr defTabSz="685800">
                <a:defRPr/>
              </a:pPr>
              <a:endParaRPr lang="en-US" sz="2699" dirty="0">
                <a:solidFill>
                  <a:srgbClr val="172144"/>
                </a:solidFill>
                <a:latin typeface="Lato" panose="020F0502020204030203" pitchFamily="34" charset="0"/>
                <a:cs typeface="B Nazanin"/>
              </a:endParaRPr>
            </a:p>
          </p:txBody>
        </p:sp>
        <p:sp>
          <p:nvSpPr>
            <p:cNvPr id="19" name="Freeform 150">
              <a:extLst>
                <a:ext uri="{FF2B5EF4-FFF2-40B4-BE49-F238E27FC236}">
                  <a16:creationId xmlns:a16="http://schemas.microsoft.com/office/drawing/2014/main" id="{73BFDA8A-109F-F0BF-3F5E-30717B30AB0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838060" y="2972903"/>
              <a:ext cx="1952067" cy="1920240"/>
            </a:xfrm>
            <a:custGeom>
              <a:avLst/>
              <a:gdLst>
                <a:gd name="T0" fmla="*/ 2417 w 2508"/>
                <a:gd name="T1" fmla="*/ 0 h 2463"/>
                <a:gd name="T2" fmla="*/ 2417 w 2508"/>
                <a:gd name="T3" fmla="*/ 0 h 2463"/>
                <a:gd name="T4" fmla="*/ 89 w 2508"/>
                <a:gd name="T5" fmla="*/ 0 h 2463"/>
                <a:gd name="T6" fmla="*/ 0 w 2508"/>
                <a:gd name="T7" fmla="*/ 93 h 2463"/>
                <a:gd name="T8" fmla="*/ 0 w 2508"/>
                <a:gd name="T9" fmla="*/ 2063 h 2463"/>
                <a:gd name="T10" fmla="*/ 840 w 2508"/>
                <a:gd name="T11" fmla="*/ 2063 h 2463"/>
                <a:gd name="T12" fmla="*/ 1253 w 2508"/>
                <a:gd name="T13" fmla="*/ 2462 h 2463"/>
                <a:gd name="T14" fmla="*/ 1667 w 2508"/>
                <a:gd name="T15" fmla="*/ 2063 h 2463"/>
                <a:gd name="T16" fmla="*/ 2507 w 2508"/>
                <a:gd name="T17" fmla="*/ 2063 h 2463"/>
                <a:gd name="T18" fmla="*/ 2507 w 2508"/>
                <a:gd name="T19" fmla="*/ 93 h 2463"/>
                <a:gd name="T20" fmla="*/ 2417 w 2508"/>
                <a:gd name="T21" fmla="*/ 0 h 2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08" h="2463">
                  <a:moveTo>
                    <a:pt x="2417" y="0"/>
                  </a:moveTo>
                  <a:lnTo>
                    <a:pt x="2417" y="0"/>
                  </a:lnTo>
                  <a:cubicBezTo>
                    <a:pt x="89" y="0"/>
                    <a:pt x="89" y="0"/>
                    <a:pt x="89" y="0"/>
                  </a:cubicBezTo>
                  <a:cubicBezTo>
                    <a:pt x="38" y="0"/>
                    <a:pt x="0" y="41"/>
                    <a:pt x="0" y="93"/>
                  </a:cubicBezTo>
                  <a:cubicBezTo>
                    <a:pt x="0" y="2063"/>
                    <a:pt x="0" y="2063"/>
                    <a:pt x="0" y="2063"/>
                  </a:cubicBezTo>
                  <a:cubicBezTo>
                    <a:pt x="840" y="2063"/>
                    <a:pt x="840" y="2063"/>
                    <a:pt x="840" y="2063"/>
                  </a:cubicBezTo>
                  <a:cubicBezTo>
                    <a:pt x="1253" y="2462"/>
                    <a:pt x="1253" y="2462"/>
                    <a:pt x="1253" y="2462"/>
                  </a:cubicBezTo>
                  <a:cubicBezTo>
                    <a:pt x="1667" y="2063"/>
                    <a:pt x="1667" y="2063"/>
                    <a:pt x="1667" y="2063"/>
                  </a:cubicBezTo>
                  <a:cubicBezTo>
                    <a:pt x="2507" y="2063"/>
                    <a:pt x="2507" y="2063"/>
                    <a:pt x="2507" y="2063"/>
                  </a:cubicBezTo>
                  <a:cubicBezTo>
                    <a:pt x="2507" y="93"/>
                    <a:pt x="2507" y="93"/>
                    <a:pt x="2507" y="93"/>
                  </a:cubicBezTo>
                  <a:cubicBezTo>
                    <a:pt x="2507" y="41"/>
                    <a:pt x="2465" y="0"/>
                    <a:pt x="2417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innerShdw blurRad="114300">
                <a:schemeClr val="tx1"/>
              </a:innerShdw>
            </a:effectLst>
          </p:spPr>
          <p:txBody>
            <a:bodyPr wrap="none" anchor="ctr"/>
            <a:lstStyle/>
            <a:p>
              <a:pPr defTabSz="685800">
                <a:defRPr/>
              </a:pPr>
              <a:endParaRPr lang="en-US" sz="2699" dirty="0">
                <a:solidFill>
                  <a:srgbClr val="172144"/>
                </a:solidFill>
                <a:latin typeface="Lato" panose="020F0502020204030203" pitchFamily="34" charset="0"/>
                <a:cs typeface="B Nazanin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BB3862C-83EA-387F-7E73-735433F9E536}"/>
              </a:ext>
            </a:extLst>
          </p:cNvPr>
          <p:cNvGrpSpPr/>
          <p:nvPr/>
        </p:nvGrpSpPr>
        <p:grpSpPr>
          <a:xfrm>
            <a:off x="1033991" y="1097493"/>
            <a:ext cx="2112003" cy="2213182"/>
            <a:chOff x="6709057" y="1097189"/>
            <a:chExt cx="2212931" cy="2174041"/>
          </a:xfrm>
          <a:solidFill>
            <a:srgbClr val="8441A4"/>
          </a:solidFill>
        </p:grpSpPr>
        <p:sp>
          <p:nvSpPr>
            <p:cNvPr id="39" name="Freeform 151">
              <a:extLst>
                <a:ext uri="{FF2B5EF4-FFF2-40B4-BE49-F238E27FC236}">
                  <a16:creationId xmlns:a16="http://schemas.microsoft.com/office/drawing/2014/main" id="{1899F6FA-5FA6-9460-9317-91ADFEFB16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09057" y="1097189"/>
              <a:ext cx="2212931" cy="2174041"/>
            </a:xfrm>
            <a:custGeom>
              <a:avLst/>
              <a:gdLst>
                <a:gd name="T0" fmla="*/ 2417 w 2508"/>
                <a:gd name="T1" fmla="*/ 0 h 2464"/>
                <a:gd name="T2" fmla="*/ 2417 w 2508"/>
                <a:gd name="T3" fmla="*/ 0 h 2464"/>
                <a:gd name="T4" fmla="*/ 89 w 2508"/>
                <a:gd name="T5" fmla="*/ 0 h 2464"/>
                <a:gd name="T6" fmla="*/ 0 w 2508"/>
                <a:gd name="T7" fmla="*/ 94 h 2464"/>
                <a:gd name="T8" fmla="*/ 0 w 2508"/>
                <a:gd name="T9" fmla="*/ 2063 h 2464"/>
                <a:gd name="T10" fmla="*/ 840 w 2508"/>
                <a:gd name="T11" fmla="*/ 2063 h 2464"/>
                <a:gd name="T12" fmla="*/ 1253 w 2508"/>
                <a:gd name="T13" fmla="*/ 2463 h 2464"/>
                <a:gd name="T14" fmla="*/ 1667 w 2508"/>
                <a:gd name="T15" fmla="*/ 2063 h 2464"/>
                <a:gd name="T16" fmla="*/ 2507 w 2508"/>
                <a:gd name="T17" fmla="*/ 2063 h 2464"/>
                <a:gd name="T18" fmla="*/ 2507 w 2508"/>
                <a:gd name="T19" fmla="*/ 94 h 2464"/>
                <a:gd name="T20" fmla="*/ 2417 w 2508"/>
                <a:gd name="T21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08" h="2464">
                  <a:moveTo>
                    <a:pt x="2417" y="0"/>
                  </a:moveTo>
                  <a:lnTo>
                    <a:pt x="2417" y="0"/>
                  </a:lnTo>
                  <a:cubicBezTo>
                    <a:pt x="89" y="0"/>
                    <a:pt x="89" y="0"/>
                    <a:pt x="89" y="0"/>
                  </a:cubicBezTo>
                  <a:cubicBezTo>
                    <a:pt x="38" y="0"/>
                    <a:pt x="0" y="42"/>
                    <a:pt x="0" y="94"/>
                  </a:cubicBezTo>
                  <a:cubicBezTo>
                    <a:pt x="0" y="2063"/>
                    <a:pt x="0" y="2063"/>
                    <a:pt x="0" y="2063"/>
                  </a:cubicBezTo>
                  <a:cubicBezTo>
                    <a:pt x="840" y="2063"/>
                    <a:pt x="840" y="2063"/>
                    <a:pt x="840" y="2063"/>
                  </a:cubicBezTo>
                  <a:cubicBezTo>
                    <a:pt x="1253" y="2463"/>
                    <a:pt x="1253" y="2463"/>
                    <a:pt x="1253" y="2463"/>
                  </a:cubicBezTo>
                  <a:cubicBezTo>
                    <a:pt x="1667" y="2063"/>
                    <a:pt x="1667" y="2063"/>
                    <a:pt x="1667" y="2063"/>
                  </a:cubicBezTo>
                  <a:cubicBezTo>
                    <a:pt x="2507" y="2063"/>
                    <a:pt x="2507" y="2063"/>
                    <a:pt x="2507" y="2063"/>
                  </a:cubicBezTo>
                  <a:cubicBezTo>
                    <a:pt x="2507" y="94"/>
                    <a:pt x="2507" y="94"/>
                    <a:pt x="2507" y="94"/>
                  </a:cubicBezTo>
                  <a:cubicBezTo>
                    <a:pt x="2507" y="42"/>
                    <a:pt x="2466" y="0"/>
                    <a:pt x="2417" y="0"/>
                  </a:cubicBezTo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254000" dist="1524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 defTabSz="685800">
                <a:defRPr/>
              </a:pPr>
              <a:endParaRPr lang="en-US" sz="2699" dirty="0">
                <a:solidFill>
                  <a:srgbClr val="172144"/>
                </a:solidFill>
                <a:latin typeface="Lato" panose="020F0502020204030203" pitchFamily="34" charset="0"/>
                <a:cs typeface="B Nazanin"/>
              </a:endParaRPr>
            </a:p>
          </p:txBody>
        </p:sp>
        <p:sp>
          <p:nvSpPr>
            <p:cNvPr id="17" name="Freeform 151">
              <a:extLst>
                <a:ext uri="{FF2B5EF4-FFF2-40B4-BE49-F238E27FC236}">
                  <a16:creationId xmlns:a16="http://schemas.microsoft.com/office/drawing/2014/main" id="{A3FB87B3-C764-08B6-DBBC-A24097EB710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838228" y="1224089"/>
              <a:ext cx="1954589" cy="1920240"/>
            </a:xfrm>
            <a:custGeom>
              <a:avLst/>
              <a:gdLst>
                <a:gd name="T0" fmla="*/ 2417 w 2508"/>
                <a:gd name="T1" fmla="*/ 0 h 2464"/>
                <a:gd name="T2" fmla="*/ 2417 w 2508"/>
                <a:gd name="T3" fmla="*/ 0 h 2464"/>
                <a:gd name="T4" fmla="*/ 89 w 2508"/>
                <a:gd name="T5" fmla="*/ 0 h 2464"/>
                <a:gd name="T6" fmla="*/ 0 w 2508"/>
                <a:gd name="T7" fmla="*/ 94 h 2464"/>
                <a:gd name="T8" fmla="*/ 0 w 2508"/>
                <a:gd name="T9" fmla="*/ 2063 h 2464"/>
                <a:gd name="T10" fmla="*/ 840 w 2508"/>
                <a:gd name="T11" fmla="*/ 2063 h 2464"/>
                <a:gd name="T12" fmla="*/ 1253 w 2508"/>
                <a:gd name="T13" fmla="*/ 2463 h 2464"/>
                <a:gd name="T14" fmla="*/ 1667 w 2508"/>
                <a:gd name="T15" fmla="*/ 2063 h 2464"/>
                <a:gd name="T16" fmla="*/ 2507 w 2508"/>
                <a:gd name="T17" fmla="*/ 2063 h 2464"/>
                <a:gd name="T18" fmla="*/ 2507 w 2508"/>
                <a:gd name="T19" fmla="*/ 94 h 2464"/>
                <a:gd name="T20" fmla="*/ 2417 w 2508"/>
                <a:gd name="T21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08" h="2464">
                  <a:moveTo>
                    <a:pt x="2417" y="0"/>
                  </a:moveTo>
                  <a:lnTo>
                    <a:pt x="2417" y="0"/>
                  </a:lnTo>
                  <a:cubicBezTo>
                    <a:pt x="89" y="0"/>
                    <a:pt x="89" y="0"/>
                    <a:pt x="89" y="0"/>
                  </a:cubicBezTo>
                  <a:cubicBezTo>
                    <a:pt x="38" y="0"/>
                    <a:pt x="0" y="42"/>
                    <a:pt x="0" y="94"/>
                  </a:cubicBezTo>
                  <a:cubicBezTo>
                    <a:pt x="0" y="2063"/>
                    <a:pt x="0" y="2063"/>
                    <a:pt x="0" y="2063"/>
                  </a:cubicBezTo>
                  <a:cubicBezTo>
                    <a:pt x="840" y="2063"/>
                    <a:pt x="840" y="2063"/>
                    <a:pt x="840" y="2063"/>
                  </a:cubicBezTo>
                  <a:cubicBezTo>
                    <a:pt x="1253" y="2463"/>
                    <a:pt x="1253" y="2463"/>
                    <a:pt x="1253" y="2463"/>
                  </a:cubicBezTo>
                  <a:cubicBezTo>
                    <a:pt x="1667" y="2063"/>
                    <a:pt x="1667" y="2063"/>
                    <a:pt x="1667" y="2063"/>
                  </a:cubicBezTo>
                  <a:cubicBezTo>
                    <a:pt x="2507" y="2063"/>
                    <a:pt x="2507" y="2063"/>
                    <a:pt x="2507" y="2063"/>
                  </a:cubicBezTo>
                  <a:cubicBezTo>
                    <a:pt x="2507" y="94"/>
                    <a:pt x="2507" y="94"/>
                    <a:pt x="2507" y="94"/>
                  </a:cubicBezTo>
                  <a:cubicBezTo>
                    <a:pt x="2507" y="42"/>
                    <a:pt x="2466" y="0"/>
                    <a:pt x="2417" y="0"/>
                  </a:cubicBezTo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innerShdw blurRad="114300">
                <a:schemeClr val="tx1">
                  <a:lumMod val="85000"/>
                  <a:lumOff val="15000"/>
                </a:schemeClr>
              </a:innerShdw>
            </a:effectLst>
          </p:spPr>
          <p:txBody>
            <a:bodyPr wrap="none" anchor="ctr"/>
            <a:lstStyle/>
            <a:p>
              <a:pPr defTabSz="685800">
                <a:defRPr/>
              </a:pPr>
              <a:endParaRPr lang="en-US" sz="2699" dirty="0">
                <a:solidFill>
                  <a:srgbClr val="172144"/>
                </a:solidFill>
                <a:latin typeface="Lato" panose="020F0502020204030203" pitchFamily="34" charset="0"/>
                <a:cs typeface="B Nazanin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AC4ACA44-47E3-85FF-B05C-07AA391FD432}"/>
              </a:ext>
            </a:extLst>
          </p:cNvPr>
          <p:cNvSpPr txBox="1"/>
          <p:nvPr/>
        </p:nvSpPr>
        <p:spPr>
          <a:xfrm>
            <a:off x="1268092" y="3576941"/>
            <a:ext cx="1589355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Baseline Registration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EA30BD3-8B2C-EB03-FAA6-A235D062059A}"/>
              </a:ext>
            </a:extLst>
          </p:cNvPr>
          <p:cNvSpPr txBox="1"/>
          <p:nvPr/>
        </p:nvSpPr>
        <p:spPr>
          <a:xfrm>
            <a:off x="1274850" y="5075752"/>
            <a:ext cx="1371239" cy="89255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b="1" i="0" u="none" strike="noStrike" dirty="0">
                <a:solidFill>
                  <a:schemeClr val="bg1"/>
                </a:solidFill>
                <a:effectLst/>
              </a:rPr>
              <a:t>Follow-up Registration</a:t>
            </a:r>
            <a:endParaRPr lang="en-US" b="0" i="0" u="none" strike="noStrike" dirty="0">
              <a:solidFill>
                <a:schemeClr val="bg1"/>
              </a:solidFill>
              <a:effectLst/>
            </a:endParaRPr>
          </a:p>
          <a:p>
            <a:pPr algn="ctr" defTabSz="685800" rtl="1">
              <a:defRPr/>
            </a:pPr>
            <a:endParaRPr lang="fa-IR" sz="1600" b="1" dirty="0">
              <a:solidFill>
                <a:schemeClr val="bg1"/>
              </a:solidFill>
              <a:latin typeface="Lato Bold" charset="0"/>
              <a:ea typeface="Lato Bold" charset="0"/>
              <a:cs typeface="B Nazanin" panose="00000400000000000000" pitchFamily="2" charset="-7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35A0C599-515F-A172-41C9-915DFDA5CBEF}"/>
              </a:ext>
            </a:extLst>
          </p:cNvPr>
          <p:cNvSpPr txBox="1"/>
          <p:nvPr/>
        </p:nvSpPr>
        <p:spPr>
          <a:xfrm>
            <a:off x="4495962" y="1446862"/>
            <a:ext cx="4734051" cy="9140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82283" tIns="41141" rIns="82283" bIns="41141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Informed consent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In-person (staff)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Remote/online (user)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AAB0FB1-B627-B3C4-CDC4-55C929D5A1F8}"/>
              </a:ext>
            </a:extLst>
          </p:cNvPr>
          <p:cNvSpPr txBox="1"/>
          <p:nvPr/>
        </p:nvSpPr>
        <p:spPr>
          <a:xfrm>
            <a:off x="4495959" y="2682385"/>
            <a:ext cx="4734052" cy="146808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82283" tIns="41141" rIns="82283" bIns="41141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Registry form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24-hour dietary recall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Laboratory reports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Anthropometry (INBODY 720/770, scale, stadiometer)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54E94A-309A-D566-3D29-9DFC0B95D9DF}"/>
              </a:ext>
            </a:extLst>
          </p:cNvPr>
          <p:cNvSpPr txBox="1"/>
          <p:nvPr/>
        </p:nvSpPr>
        <p:spPr>
          <a:xfrm>
            <a:off x="4495959" y="4471907"/>
            <a:ext cx="4734054" cy="174507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82283" tIns="41141" rIns="82283" bIns="41141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Paper forms and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Rezhim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24 website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Anthropometry (weight, waist circumference, BIA device outputs)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Prescribed diet type, physical activity, weight-loss supplements and medications, laboratory adverse events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5BB26B7-784D-3CE3-BD7F-38F84A140130}"/>
              </a:ext>
            </a:extLst>
          </p:cNvPr>
          <p:cNvGrpSpPr/>
          <p:nvPr/>
        </p:nvGrpSpPr>
        <p:grpSpPr>
          <a:xfrm>
            <a:off x="3628296" y="5243120"/>
            <a:ext cx="411480" cy="411480"/>
            <a:chOff x="926130" y="5020044"/>
            <a:chExt cx="548640" cy="548640"/>
          </a:xfr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0" scaled="1"/>
          </a:gradFill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0E9A875-62C8-D9A1-A678-F310C5BF4F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130" y="5020044"/>
              <a:ext cx="548640" cy="548640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fa-IR" sz="2400" b="1" dirty="0">
                  <a:solidFill>
                    <a:srgbClr val="172144"/>
                  </a:solidFill>
                  <a:latin typeface="Designball-Communication-01" pitchFamily="2" charset="0"/>
                  <a:ea typeface="Open Sans" panose="020B0606030504020204" pitchFamily="34" charset="0"/>
                  <a:cs typeface="Times New Roman" panose="02020603050405020304" pitchFamily="18" charset="0"/>
                </a:rPr>
                <a:t>3</a:t>
              </a:r>
              <a:endParaRPr lang="en-US" sz="2400" b="1" dirty="0">
                <a:solidFill>
                  <a:srgbClr val="172144"/>
                </a:solidFill>
                <a:latin typeface="Designball-Communication-01" pitchFamily="2" charset="0"/>
                <a:ea typeface="Open Sans" panose="020B0606030504020204" pitchFamily="34" charset="0"/>
                <a:cs typeface="B Nazanin"/>
              </a:endParaRPr>
            </a:p>
          </p:txBody>
        </p:sp>
        <p:grpSp>
          <p:nvGrpSpPr>
            <p:cNvPr id="26" name="Graphic 206">
              <a:extLst>
                <a:ext uri="{FF2B5EF4-FFF2-40B4-BE49-F238E27FC236}">
                  <a16:creationId xmlns:a16="http://schemas.microsoft.com/office/drawing/2014/main" id="{46E153B0-EBB5-544A-5939-36646EEA284B}"/>
                </a:ext>
              </a:extLst>
            </p:cNvPr>
            <p:cNvGrpSpPr/>
            <p:nvPr/>
          </p:nvGrpSpPr>
          <p:grpSpPr>
            <a:xfrm>
              <a:off x="997798" y="5136417"/>
              <a:ext cx="421434" cy="282241"/>
              <a:chOff x="6834901" y="5099163"/>
              <a:chExt cx="655796" cy="43919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300AAD91-23CF-7D72-3BDE-362CBB99C274}"/>
                  </a:ext>
                </a:extLst>
              </p:cNvPr>
              <p:cNvSpPr/>
              <p:nvPr/>
            </p:nvSpPr>
            <p:spPr>
              <a:xfrm>
                <a:off x="6834901" y="5242066"/>
                <a:ext cx="655796" cy="296294"/>
              </a:xfrm>
              <a:custGeom>
                <a:avLst/>
                <a:gdLst>
                  <a:gd name="connsiteX0" fmla="*/ 601847 w 655796"/>
                  <a:gd name="connsiteY0" fmla="*/ 189909 h 296294"/>
                  <a:gd name="connsiteX1" fmla="*/ 547240 w 655796"/>
                  <a:gd name="connsiteY1" fmla="*/ 189909 h 296294"/>
                  <a:gd name="connsiteX2" fmla="*/ 499091 w 655796"/>
                  <a:gd name="connsiteY2" fmla="*/ 94955 h 296294"/>
                  <a:gd name="connsiteX3" fmla="*/ 445056 w 655796"/>
                  <a:gd name="connsiteY3" fmla="*/ 94955 h 296294"/>
                  <a:gd name="connsiteX4" fmla="*/ 396907 w 655796"/>
                  <a:gd name="connsiteY4" fmla="*/ 0 h 296294"/>
                  <a:gd name="connsiteX5" fmla="*/ 273806 w 655796"/>
                  <a:gd name="connsiteY5" fmla="*/ 0 h 296294"/>
                  <a:gd name="connsiteX6" fmla="*/ 225657 w 655796"/>
                  <a:gd name="connsiteY6" fmla="*/ 94926 h 296294"/>
                  <a:gd name="connsiteX7" fmla="*/ 163592 w 655796"/>
                  <a:gd name="connsiteY7" fmla="*/ 94926 h 296294"/>
                  <a:gd name="connsiteX8" fmla="*/ 115443 w 655796"/>
                  <a:gd name="connsiteY8" fmla="*/ 189909 h 296294"/>
                  <a:gd name="connsiteX9" fmla="*/ 53950 w 655796"/>
                  <a:gd name="connsiteY9" fmla="*/ 189909 h 296294"/>
                  <a:gd name="connsiteX10" fmla="*/ 0 w 655796"/>
                  <a:gd name="connsiteY10" fmla="*/ 296294 h 296294"/>
                  <a:gd name="connsiteX11" fmla="*/ 655796 w 655796"/>
                  <a:gd name="connsiteY11" fmla="*/ 296294 h 296294"/>
                  <a:gd name="connsiteX12" fmla="*/ 492062 w 655796"/>
                  <a:gd name="connsiteY12" fmla="*/ 106385 h 296294"/>
                  <a:gd name="connsiteX13" fmla="*/ 534410 w 655796"/>
                  <a:gd name="connsiteY13" fmla="*/ 189909 h 296294"/>
                  <a:gd name="connsiteX14" fmla="*/ 340643 w 655796"/>
                  <a:gd name="connsiteY14" fmla="*/ 189909 h 296294"/>
                  <a:gd name="connsiteX15" fmla="*/ 382991 w 655796"/>
                  <a:gd name="connsiteY15" fmla="*/ 106385 h 296294"/>
                  <a:gd name="connsiteX16" fmla="*/ 492090 w 655796"/>
                  <a:gd name="connsiteY16" fmla="*/ 106385 h 296294"/>
                  <a:gd name="connsiteX17" fmla="*/ 331327 w 655796"/>
                  <a:gd name="connsiteY17" fmla="*/ 182966 h 296294"/>
                  <a:gd name="connsiteX18" fmla="*/ 292494 w 655796"/>
                  <a:gd name="connsiteY18" fmla="*/ 106356 h 296294"/>
                  <a:gd name="connsiteX19" fmla="*/ 370189 w 655796"/>
                  <a:gd name="connsiteY19" fmla="*/ 106356 h 296294"/>
                  <a:gd name="connsiteX20" fmla="*/ 280807 w 655796"/>
                  <a:gd name="connsiteY20" fmla="*/ 11516 h 296294"/>
                  <a:gd name="connsiteX21" fmla="*/ 389906 w 655796"/>
                  <a:gd name="connsiteY21" fmla="*/ 11516 h 296294"/>
                  <a:gd name="connsiteX22" fmla="*/ 432254 w 655796"/>
                  <a:gd name="connsiteY22" fmla="*/ 95040 h 296294"/>
                  <a:gd name="connsiteX23" fmla="*/ 238487 w 655796"/>
                  <a:gd name="connsiteY23" fmla="*/ 95040 h 296294"/>
                  <a:gd name="connsiteX24" fmla="*/ 170736 w 655796"/>
                  <a:gd name="connsiteY24" fmla="*/ 106356 h 296294"/>
                  <a:gd name="connsiteX25" fmla="*/ 279835 w 655796"/>
                  <a:gd name="connsiteY25" fmla="*/ 106356 h 296294"/>
                  <a:gd name="connsiteX26" fmla="*/ 322183 w 655796"/>
                  <a:gd name="connsiteY26" fmla="*/ 189881 h 296294"/>
                  <a:gd name="connsiteX27" fmla="*/ 128245 w 655796"/>
                  <a:gd name="connsiteY27" fmla="*/ 189881 h 296294"/>
                  <a:gd name="connsiteX28" fmla="*/ 18602 w 655796"/>
                  <a:gd name="connsiteY28" fmla="*/ 284864 h 296294"/>
                  <a:gd name="connsiteX29" fmla="*/ 60950 w 655796"/>
                  <a:gd name="connsiteY29" fmla="*/ 201339 h 296294"/>
                  <a:gd name="connsiteX30" fmla="*/ 170050 w 655796"/>
                  <a:gd name="connsiteY30" fmla="*/ 201339 h 296294"/>
                  <a:gd name="connsiteX31" fmla="*/ 212398 w 655796"/>
                  <a:gd name="connsiteY31" fmla="*/ 284864 h 296294"/>
                  <a:gd name="connsiteX32" fmla="*/ 221685 w 655796"/>
                  <a:gd name="connsiteY32" fmla="*/ 277949 h 296294"/>
                  <a:gd name="connsiteX33" fmla="*/ 182851 w 655796"/>
                  <a:gd name="connsiteY33" fmla="*/ 201339 h 296294"/>
                  <a:gd name="connsiteX34" fmla="*/ 260518 w 655796"/>
                  <a:gd name="connsiteY34" fmla="*/ 201339 h 296294"/>
                  <a:gd name="connsiteX35" fmla="*/ 231000 w 655796"/>
                  <a:gd name="connsiteY35" fmla="*/ 284864 h 296294"/>
                  <a:gd name="connsiteX36" fmla="*/ 273348 w 655796"/>
                  <a:gd name="connsiteY36" fmla="*/ 201339 h 296294"/>
                  <a:gd name="connsiteX37" fmla="*/ 382448 w 655796"/>
                  <a:gd name="connsiteY37" fmla="*/ 201339 h 296294"/>
                  <a:gd name="connsiteX38" fmla="*/ 424796 w 655796"/>
                  <a:gd name="connsiteY38" fmla="*/ 284864 h 296294"/>
                  <a:gd name="connsiteX39" fmla="*/ 434083 w 655796"/>
                  <a:gd name="connsiteY39" fmla="*/ 277949 h 296294"/>
                  <a:gd name="connsiteX40" fmla="*/ 395249 w 655796"/>
                  <a:gd name="connsiteY40" fmla="*/ 201339 h 296294"/>
                  <a:gd name="connsiteX41" fmla="*/ 472916 w 655796"/>
                  <a:gd name="connsiteY41" fmla="*/ 201339 h 296294"/>
                  <a:gd name="connsiteX42" fmla="*/ 485746 w 655796"/>
                  <a:gd name="connsiteY42" fmla="*/ 201339 h 296294"/>
                  <a:gd name="connsiteX43" fmla="*/ 594846 w 655796"/>
                  <a:gd name="connsiteY43" fmla="*/ 201339 h 296294"/>
                  <a:gd name="connsiteX44" fmla="*/ 637194 w 655796"/>
                  <a:gd name="connsiteY44" fmla="*/ 284864 h 296294"/>
                  <a:gd name="connsiteX45" fmla="*/ 443398 w 655796"/>
                  <a:gd name="connsiteY45" fmla="*/ 284864 h 2962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655796" h="296294">
                    <a:moveTo>
                      <a:pt x="601847" y="189909"/>
                    </a:moveTo>
                    <a:lnTo>
                      <a:pt x="547240" y="189909"/>
                    </a:lnTo>
                    <a:lnTo>
                      <a:pt x="499091" y="94955"/>
                    </a:lnTo>
                    <a:lnTo>
                      <a:pt x="445056" y="94955"/>
                    </a:lnTo>
                    <a:lnTo>
                      <a:pt x="396907" y="0"/>
                    </a:lnTo>
                    <a:lnTo>
                      <a:pt x="273806" y="0"/>
                    </a:lnTo>
                    <a:lnTo>
                      <a:pt x="225657" y="94926"/>
                    </a:lnTo>
                    <a:lnTo>
                      <a:pt x="163592" y="94926"/>
                    </a:lnTo>
                    <a:lnTo>
                      <a:pt x="115443" y="189909"/>
                    </a:lnTo>
                    <a:lnTo>
                      <a:pt x="53950" y="189909"/>
                    </a:lnTo>
                    <a:lnTo>
                      <a:pt x="0" y="296294"/>
                    </a:lnTo>
                    <a:lnTo>
                      <a:pt x="655796" y="296294"/>
                    </a:lnTo>
                    <a:close/>
                    <a:moveTo>
                      <a:pt x="492062" y="106385"/>
                    </a:moveTo>
                    <a:lnTo>
                      <a:pt x="534410" y="189909"/>
                    </a:lnTo>
                    <a:lnTo>
                      <a:pt x="340643" y="189909"/>
                    </a:lnTo>
                    <a:lnTo>
                      <a:pt x="382991" y="106385"/>
                    </a:lnTo>
                    <a:lnTo>
                      <a:pt x="492090" y="106385"/>
                    </a:lnTo>
                    <a:close/>
                    <a:moveTo>
                      <a:pt x="331327" y="182966"/>
                    </a:moveTo>
                    <a:lnTo>
                      <a:pt x="292494" y="106356"/>
                    </a:lnTo>
                    <a:lnTo>
                      <a:pt x="370189" y="106356"/>
                    </a:lnTo>
                    <a:close/>
                    <a:moveTo>
                      <a:pt x="280807" y="11516"/>
                    </a:moveTo>
                    <a:lnTo>
                      <a:pt x="389906" y="11516"/>
                    </a:lnTo>
                    <a:lnTo>
                      <a:pt x="432254" y="95040"/>
                    </a:lnTo>
                    <a:lnTo>
                      <a:pt x="238487" y="95040"/>
                    </a:lnTo>
                    <a:close/>
                    <a:moveTo>
                      <a:pt x="170736" y="106356"/>
                    </a:moveTo>
                    <a:lnTo>
                      <a:pt x="279835" y="106356"/>
                    </a:lnTo>
                    <a:lnTo>
                      <a:pt x="322183" y="189881"/>
                    </a:lnTo>
                    <a:lnTo>
                      <a:pt x="128245" y="189881"/>
                    </a:lnTo>
                    <a:close/>
                    <a:moveTo>
                      <a:pt x="18602" y="284864"/>
                    </a:moveTo>
                    <a:lnTo>
                      <a:pt x="60950" y="201339"/>
                    </a:lnTo>
                    <a:lnTo>
                      <a:pt x="170050" y="201339"/>
                    </a:lnTo>
                    <a:lnTo>
                      <a:pt x="212398" y="284864"/>
                    </a:lnTo>
                    <a:close/>
                    <a:moveTo>
                      <a:pt x="221685" y="277949"/>
                    </a:moveTo>
                    <a:lnTo>
                      <a:pt x="182851" y="201339"/>
                    </a:lnTo>
                    <a:lnTo>
                      <a:pt x="260518" y="201339"/>
                    </a:lnTo>
                    <a:close/>
                    <a:moveTo>
                      <a:pt x="231000" y="284864"/>
                    </a:moveTo>
                    <a:lnTo>
                      <a:pt x="273348" y="201339"/>
                    </a:lnTo>
                    <a:lnTo>
                      <a:pt x="382448" y="201339"/>
                    </a:lnTo>
                    <a:lnTo>
                      <a:pt x="424796" y="284864"/>
                    </a:lnTo>
                    <a:close/>
                    <a:moveTo>
                      <a:pt x="434083" y="277949"/>
                    </a:moveTo>
                    <a:lnTo>
                      <a:pt x="395249" y="201339"/>
                    </a:lnTo>
                    <a:lnTo>
                      <a:pt x="472916" y="201339"/>
                    </a:lnTo>
                    <a:close/>
                    <a:moveTo>
                      <a:pt x="485746" y="201339"/>
                    </a:moveTo>
                    <a:lnTo>
                      <a:pt x="594846" y="201339"/>
                    </a:lnTo>
                    <a:lnTo>
                      <a:pt x="637194" y="284864"/>
                    </a:lnTo>
                    <a:lnTo>
                      <a:pt x="443398" y="284864"/>
                    </a:ln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dirty="0">
                  <a:solidFill>
                    <a:srgbClr val="172144"/>
                  </a:solidFill>
                  <a:latin typeface="Lato" panose="020F0502020204030203" pitchFamily="34" charset="0"/>
                  <a:cs typeface="B Nazanin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9DEF8BEF-6435-523C-D2C1-3252F4FB3D1C}"/>
                  </a:ext>
                </a:extLst>
              </p:cNvPr>
              <p:cNvSpPr/>
              <p:nvPr/>
            </p:nvSpPr>
            <p:spPr>
              <a:xfrm>
                <a:off x="7164543" y="5099163"/>
                <a:ext cx="11430" cy="58292"/>
              </a:xfrm>
              <a:custGeom>
                <a:avLst/>
                <a:gdLst>
                  <a:gd name="connsiteX0" fmla="*/ 0 w 11430"/>
                  <a:gd name="connsiteY0" fmla="*/ 0 h 58292"/>
                  <a:gd name="connsiteX1" fmla="*/ 11430 w 11430"/>
                  <a:gd name="connsiteY1" fmla="*/ 0 h 58292"/>
                  <a:gd name="connsiteX2" fmla="*/ 11430 w 11430"/>
                  <a:gd name="connsiteY2" fmla="*/ 58293 h 58292"/>
                  <a:gd name="connsiteX3" fmla="*/ 0 w 11430"/>
                  <a:gd name="connsiteY3" fmla="*/ 58293 h 5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30" h="58292">
                    <a:moveTo>
                      <a:pt x="0" y="0"/>
                    </a:moveTo>
                    <a:lnTo>
                      <a:pt x="11430" y="0"/>
                    </a:lnTo>
                    <a:lnTo>
                      <a:pt x="11430" y="58293"/>
                    </a:lnTo>
                    <a:lnTo>
                      <a:pt x="0" y="58293"/>
                    </a:ln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dirty="0">
                  <a:solidFill>
                    <a:srgbClr val="172144"/>
                  </a:solidFill>
                  <a:latin typeface="Lato" panose="020F0502020204030203" pitchFamily="34" charset="0"/>
                  <a:cs typeface="B Nazanin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B5736-98F8-456A-0520-594100B11294}"/>
                  </a:ext>
                </a:extLst>
              </p:cNvPr>
              <p:cNvSpPr/>
              <p:nvPr/>
            </p:nvSpPr>
            <p:spPr>
              <a:xfrm rot="-3252000">
                <a:off x="7278607" y="5171453"/>
                <a:ext cx="58293" cy="11430"/>
              </a:xfrm>
              <a:custGeom>
                <a:avLst/>
                <a:gdLst>
                  <a:gd name="connsiteX0" fmla="*/ 0 w 58293"/>
                  <a:gd name="connsiteY0" fmla="*/ 0 h 11430"/>
                  <a:gd name="connsiteX1" fmla="*/ 58293 w 58293"/>
                  <a:gd name="connsiteY1" fmla="*/ 0 h 11430"/>
                  <a:gd name="connsiteX2" fmla="*/ 58293 w 58293"/>
                  <a:gd name="connsiteY2" fmla="*/ 11430 h 11430"/>
                  <a:gd name="connsiteX3" fmla="*/ 0 w 58293"/>
                  <a:gd name="connsiteY3" fmla="*/ 11430 h 11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8293" h="11430">
                    <a:moveTo>
                      <a:pt x="0" y="0"/>
                    </a:moveTo>
                    <a:lnTo>
                      <a:pt x="58293" y="0"/>
                    </a:lnTo>
                    <a:lnTo>
                      <a:pt x="58293" y="11430"/>
                    </a:lnTo>
                    <a:lnTo>
                      <a:pt x="0" y="11430"/>
                    </a:ln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dirty="0">
                  <a:solidFill>
                    <a:srgbClr val="172144"/>
                  </a:solidFill>
                  <a:latin typeface="Lato" panose="020F0502020204030203" pitchFamily="34" charset="0"/>
                  <a:cs typeface="B Nazanin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EB76B142-B9E7-C237-6C47-9CB2BB974709}"/>
                  </a:ext>
                </a:extLst>
              </p:cNvPr>
              <p:cNvSpPr/>
              <p:nvPr/>
            </p:nvSpPr>
            <p:spPr>
              <a:xfrm rot="-1630800">
                <a:off x="7356583" y="5283895"/>
                <a:ext cx="58293" cy="11430"/>
              </a:xfrm>
              <a:custGeom>
                <a:avLst/>
                <a:gdLst>
                  <a:gd name="connsiteX0" fmla="*/ 0 w 58293"/>
                  <a:gd name="connsiteY0" fmla="*/ 0 h 11430"/>
                  <a:gd name="connsiteX1" fmla="*/ 58293 w 58293"/>
                  <a:gd name="connsiteY1" fmla="*/ 0 h 11430"/>
                  <a:gd name="connsiteX2" fmla="*/ 58293 w 58293"/>
                  <a:gd name="connsiteY2" fmla="*/ 11430 h 11430"/>
                  <a:gd name="connsiteX3" fmla="*/ 0 w 58293"/>
                  <a:gd name="connsiteY3" fmla="*/ 11430 h 11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8293" h="11430">
                    <a:moveTo>
                      <a:pt x="0" y="0"/>
                    </a:moveTo>
                    <a:lnTo>
                      <a:pt x="58293" y="0"/>
                    </a:lnTo>
                    <a:lnTo>
                      <a:pt x="58293" y="11430"/>
                    </a:lnTo>
                    <a:lnTo>
                      <a:pt x="0" y="11430"/>
                    </a:ln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dirty="0">
                  <a:solidFill>
                    <a:srgbClr val="172144"/>
                  </a:solidFill>
                  <a:latin typeface="Lato" panose="020F0502020204030203" pitchFamily="34" charset="0"/>
                  <a:cs typeface="B Nazanin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3BAC83EE-3280-5131-99ED-8A01504D9365}"/>
                  </a:ext>
                </a:extLst>
              </p:cNvPr>
              <p:cNvSpPr/>
              <p:nvPr/>
            </p:nvSpPr>
            <p:spPr>
              <a:xfrm rot="-3768600">
                <a:off x="6941825" y="5260533"/>
                <a:ext cx="11430" cy="58292"/>
              </a:xfrm>
              <a:custGeom>
                <a:avLst/>
                <a:gdLst>
                  <a:gd name="connsiteX0" fmla="*/ 0 w 11430"/>
                  <a:gd name="connsiteY0" fmla="*/ 0 h 58292"/>
                  <a:gd name="connsiteX1" fmla="*/ 11430 w 11430"/>
                  <a:gd name="connsiteY1" fmla="*/ 0 h 58292"/>
                  <a:gd name="connsiteX2" fmla="*/ 11430 w 11430"/>
                  <a:gd name="connsiteY2" fmla="*/ 58293 h 58292"/>
                  <a:gd name="connsiteX3" fmla="*/ 0 w 11430"/>
                  <a:gd name="connsiteY3" fmla="*/ 58293 h 5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30" h="58292">
                    <a:moveTo>
                      <a:pt x="0" y="0"/>
                    </a:moveTo>
                    <a:lnTo>
                      <a:pt x="11430" y="0"/>
                    </a:lnTo>
                    <a:lnTo>
                      <a:pt x="11430" y="58293"/>
                    </a:lnTo>
                    <a:lnTo>
                      <a:pt x="0" y="58293"/>
                    </a:ln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dirty="0">
                  <a:solidFill>
                    <a:srgbClr val="172144"/>
                  </a:solidFill>
                  <a:latin typeface="Lato" panose="020F0502020204030203" pitchFamily="34" charset="0"/>
                  <a:cs typeface="B Nazanin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656AEC49-CCEE-DB9C-4DAF-1B28512F667D}"/>
                  </a:ext>
                </a:extLst>
              </p:cNvPr>
              <p:cNvSpPr/>
              <p:nvPr/>
            </p:nvSpPr>
            <p:spPr>
              <a:xfrm rot="-2148600">
                <a:off x="7029869" y="5148014"/>
                <a:ext cx="11430" cy="58293"/>
              </a:xfrm>
              <a:custGeom>
                <a:avLst/>
                <a:gdLst>
                  <a:gd name="connsiteX0" fmla="*/ 0 w 11430"/>
                  <a:gd name="connsiteY0" fmla="*/ 0 h 58293"/>
                  <a:gd name="connsiteX1" fmla="*/ 11430 w 11430"/>
                  <a:gd name="connsiteY1" fmla="*/ 0 h 58293"/>
                  <a:gd name="connsiteX2" fmla="*/ 11430 w 11430"/>
                  <a:gd name="connsiteY2" fmla="*/ 58293 h 58293"/>
                  <a:gd name="connsiteX3" fmla="*/ 0 w 11430"/>
                  <a:gd name="connsiteY3" fmla="*/ 58293 h 582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30" h="58293">
                    <a:moveTo>
                      <a:pt x="0" y="0"/>
                    </a:moveTo>
                    <a:lnTo>
                      <a:pt x="11430" y="0"/>
                    </a:lnTo>
                    <a:lnTo>
                      <a:pt x="11430" y="58293"/>
                    </a:lnTo>
                    <a:lnTo>
                      <a:pt x="0" y="58293"/>
                    </a:ln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dirty="0">
                  <a:solidFill>
                    <a:srgbClr val="172144"/>
                  </a:solidFill>
                  <a:latin typeface="Lato" panose="020F0502020204030203" pitchFamily="34" charset="0"/>
                  <a:cs typeface="B Nazanin"/>
                </a:endParaRPr>
              </a:p>
            </p:txBody>
          </p:sp>
        </p:grp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EC9125A-3653-D49C-2CC6-85348E0B8714}"/>
              </a:ext>
            </a:extLst>
          </p:cNvPr>
          <p:cNvGrpSpPr/>
          <p:nvPr/>
        </p:nvGrpSpPr>
        <p:grpSpPr>
          <a:xfrm>
            <a:off x="3666699" y="1768920"/>
            <a:ext cx="411480" cy="411480"/>
            <a:chOff x="926131" y="1735652"/>
            <a:chExt cx="548640" cy="548640"/>
          </a:xfrm>
          <a:gradFill>
            <a:gsLst>
              <a:gs pos="0">
                <a:schemeClr val="accent5">
                  <a:lumMod val="75000"/>
                </a:schemeClr>
              </a:gs>
              <a:gs pos="100000">
                <a:schemeClr val="accent5">
                  <a:lumMod val="40000"/>
                  <a:lumOff val="60000"/>
                </a:schemeClr>
              </a:gs>
            </a:gsLst>
            <a:lin ang="0" scaled="1"/>
          </a:gradFill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560FD2A-4DC9-0F2E-8B05-188A491DDEC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131" y="1735652"/>
              <a:ext cx="548640" cy="548640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fa-IR" sz="2400" b="1" dirty="0">
                  <a:solidFill>
                    <a:srgbClr val="172144"/>
                  </a:solidFill>
                  <a:latin typeface="Times New Roman" panose="02020603050405020304" pitchFamily="18" charset="0"/>
                  <a:ea typeface="Open Sans" panose="020B0606030504020204" pitchFamily="34" charset="0"/>
                  <a:cs typeface="Times New Roman" panose="02020603050405020304" pitchFamily="18" charset="0"/>
                </a:rPr>
                <a:t>1</a:t>
              </a:r>
              <a:endParaRPr lang="en-US" sz="2400" b="1" dirty="0">
                <a:solidFill>
                  <a:srgbClr val="172144"/>
                </a:solidFill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33" name="Graphic 244">
              <a:extLst>
                <a:ext uri="{FF2B5EF4-FFF2-40B4-BE49-F238E27FC236}">
                  <a16:creationId xmlns:a16="http://schemas.microsoft.com/office/drawing/2014/main" id="{05BAE418-BFE1-6612-2C39-92ABDBB887BA}"/>
                </a:ext>
              </a:extLst>
            </p:cNvPr>
            <p:cNvGrpSpPr/>
            <p:nvPr/>
          </p:nvGrpSpPr>
          <p:grpSpPr>
            <a:xfrm>
              <a:off x="1008527" y="1882828"/>
              <a:ext cx="399976" cy="331446"/>
              <a:chOff x="10207723" y="864714"/>
              <a:chExt cx="493833" cy="409223"/>
            </a:xfrm>
            <a:grpFill/>
          </p:grpSpPr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5AB2A9B-FF56-7CEE-AB90-7BAC37652B69}"/>
                  </a:ext>
                </a:extLst>
              </p:cNvPr>
              <p:cNvSpPr/>
              <p:nvPr/>
            </p:nvSpPr>
            <p:spPr>
              <a:xfrm>
                <a:off x="10207723" y="864714"/>
                <a:ext cx="493833" cy="306239"/>
              </a:xfrm>
              <a:custGeom>
                <a:avLst/>
                <a:gdLst>
                  <a:gd name="connsiteX0" fmla="*/ 465744 w 493833"/>
                  <a:gd name="connsiteY0" fmla="*/ 306238 h 306238"/>
                  <a:gd name="connsiteX1" fmla="*/ 28089 w 493833"/>
                  <a:gd name="connsiteY1" fmla="*/ 306238 h 306238"/>
                  <a:gd name="connsiteX2" fmla="*/ 0 w 493833"/>
                  <a:gd name="connsiteY2" fmla="*/ 278149 h 306238"/>
                  <a:gd name="connsiteX3" fmla="*/ 0 w 493833"/>
                  <a:gd name="connsiteY3" fmla="*/ 28089 h 306238"/>
                  <a:gd name="connsiteX4" fmla="*/ 28089 w 493833"/>
                  <a:gd name="connsiteY4" fmla="*/ 0 h 306238"/>
                  <a:gd name="connsiteX5" fmla="*/ 465744 w 493833"/>
                  <a:gd name="connsiteY5" fmla="*/ 0 h 306238"/>
                  <a:gd name="connsiteX6" fmla="*/ 493833 w 493833"/>
                  <a:gd name="connsiteY6" fmla="*/ 28089 h 306238"/>
                  <a:gd name="connsiteX7" fmla="*/ 493833 w 493833"/>
                  <a:gd name="connsiteY7" fmla="*/ 278178 h 306238"/>
                  <a:gd name="connsiteX8" fmla="*/ 465744 w 493833"/>
                  <a:gd name="connsiteY8" fmla="*/ 306238 h 306238"/>
                  <a:gd name="connsiteX9" fmla="*/ 28089 w 493833"/>
                  <a:gd name="connsiteY9" fmla="*/ 11459 h 306238"/>
                  <a:gd name="connsiteX10" fmla="*/ 11430 w 493833"/>
                  <a:gd name="connsiteY10" fmla="*/ 28118 h 306238"/>
                  <a:gd name="connsiteX11" fmla="*/ 11430 w 493833"/>
                  <a:gd name="connsiteY11" fmla="*/ 278206 h 306238"/>
                  <a:gd name="connsiteX12" fmla="*/ 28089 w 493833"/>
                  <a:gd name="connsiteY12" fmla="*/ 294865 h 306238"/>
                  <a:gd name="connsiteX13" fmla="*/ 465744 w 493833"/>
                  <a:gd name="connsiteY13" fmla="*/ 294865 h 306238"/>
                  <a:gd name="connsiteX14" fmla="*/ 482403 w 493833"/>
                  <a:gd name="connsiteY14" fmla="*/ 278206 h 306238"/>
                  <a:gd name="connsiteX15" fmla="*/ 482403 w 493833"/>
                  <a:gd name="connsiteY15" fmla="*/ 28089 h 306238"/>
                  <a:gd name="connsiteX16" fmla="*/ 465744 w 493833"/>
                  <a:gd name="connsiteY16" fmla="*/ 11430 h 306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93833" h="306238">
                    <a:moveTo>
                      <a:pt x="465744" y="306238"/>
                    </a:moveTo>
                    <a:lnTo>
                      <a:pt x="28089" y="306238"/>
                    </a:lnTo>
                    <a:cubicBezTo>
                      <a:pt x="12583" y="306223"/>
                      <a:pt x="16" y="293656"/>
                      <a:pt x="0" y="278149"/>
                    </a:cubicBezTo>
                    <a:lnTo>
                      <a:pt x="0" y="28089"/>
                    </a:lnTo>
                    <a:cubicBezTo>
                      <a:pt x="16" y="12583"/>
                      <a:pt x="12583" y="16"/>
                      <a:pt x="28089" y="0"/>
                    </a:cubicBezTo>
                    <a:lnTo>
                      <a:pt x="465744" y="0"/>
                    </a:lnTo>
                    <a:cubicBezTo>
                      <a:pt x="481251" y="16"/>
                      <a:pt x="493817" y="12582"/>
                      <a:pt x="493833" y="28089"/>
                    </a:cubicBezTo>
                    <a:lnTo>
                      <a:pt x="493833" y="278178"/>
                    </a:lnTo>
                    <a:cubicBezTo>
                      <a:pt x="493802" y="293673"/>
                      <a:pt x="481240" y="306223"/>
                      <a:pt x="465744" y="306238"/>
                    </a:cubicBezTo>
                    <a:close/>
                    <a:moveTo>
                      <a:pt x="28089" y="11459"/>
                    </a:moveTo>
                    <a:cubicBezTo>
                      <a:pt x="18889" y="11459"/>
                      <a:pt x="11430" y="18917"/>
                      <a:pt x="11430" y="28118"/>
                    </a:cubicBezTo>
                    <a:lnTo>
                      <a:pt x="11430" y="278206"/>
                    </a:lnTo>
                    <a:cubicBezTo>
                      <a:pt x="11430" y="287407"/>
                      <a:pt x="18889" y="294865"/>
                      <a:pt x="28089" y="294865"/>
                    </a:cubicBezTo>
                    <a:lnTo>
                      <a:pt x="465744" y="294865"/>
                    </a:lnTo>
                    <a:cubicBezTo>
                      <a:pt x="474945" y="294865"/>
                      <a:pt x="482403" y="287407"/>
                      <a:pt x="482403" y="278206"/>
                    </a:cubicBezTo>
                    <a:lnTo>
                      <a:pt x="482403" y="28089"/>
                    </a:lnTo>
                    <a:cubicBezTo>
                      <a:pt x="482403" y="18889"/>
                      <a:pt x="474945" y="11430"/>
                      <a:pt x="465744" y="11430"/>
                    </a:cubicBez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dirty="0">
                  <a:solidFill>
                    <a:srgbClr val="172144"/>
                  </a:solidFill>
                  <a:latin typeface="Lato" panose="020F0502020204030203" pitchFamily="34" charset="0"/>
                  <a:cs typeface="B Nazanin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C7FA901F-8023-F94E-E2D5-A6EB71CCA186}"/>
                  </a:ext>
                </a:extLst>
              </p:cNvPr>
              <p:cNvSpPr/>
              <p:nvPr/>
            </p:nvSpPr>
            <p:spPr>
              <a:xfrm>
                <a:off x="10381464" y="1159378"/>
                <a:ext cx="146317" cy="114557"/>
              </a:xfrm>
              <a:custGeom>
                <a:avLst/>
                <a:gdLst>
                  <a:gd name="connsiteX0" fmla="*/ 118239 w 146317"/>
                  <a:gd name="connsiteY0" fmla="*/ 114557 h 114557"/>
                  <a:gd name="connsiteX1" fmla="*/ 28113 w 146317"/>
                  <a:gd name="connsiteY1" fmla="*/ 114557 h 114557"/>
                  <a:gd name="connsiteX2" fmla="*/ 0 w 146317"/>
                  <a:gd name="connsiteY2" fmla="*/ 86492 h 114557"/>
                  <a:gd name="connsiteX3" fmla="*/ 1138 w 146317"/>
                  <a:gd name="connsiteY3" fmla="*/ 78553 h 114557"/>
                  <a:gd name="connsiteX4" fmla="*/ 23855 w 146317"/>
                  <a:gd name="connsiteY4" fmla="*/ 0 h 114557"/>
                  <a:gd name="connsiteX5" fmla="*/ 122496 w 146317"/>
                  <a:gd name="connsiteY5" fmla="*/ 0 h 114557"/>
                  <a:gd name="connsiteX6" fmla="*/ 145213 w 146317"/>
                  <a:gd name="connsiteY6" fmla="*/ 78553 h 114557"/>
                  <a:gd name="connsiteX7" fmla="*/ 125993 w 146317"/>
                  <a:gd name="connsiteY7" fmla="*/ 113318 h 114557"/>
                  <a:gd name="connsiteX8" fmla="*/ 118239 w 146317"/>
                  <a:gd name="connsiteY8" fmla="*/ 114414 h 114557"/>
                  <a:gd name="connsiteX9" fmla="*/ 32514 w 146317"/>
                  <a:gd name="connsiteY9" fmla="*/ 11687 h 114557"/>
                  <a:gd name="connsiteX10" fmla="*/ 12197 w 146317"/>
                  <a:gd name="connsiteY10" fmla="*/ 81982 h 114557"/>
                  <a:gd name="connsiteX11" fmla="*/ 23608 w 146317"/>
                  <a:gd name="connsiteY11" fmla="*/ 102594 h 114557"/>
                  <a:gd name="connsiteX12" fmla="*/ 28199 w 146317"/>
                  <a:gd name="connsiteY12" fmla="*/ 103241 h 114557"/>
                  <a:gd name="connsiteX13" fmla="*/ 118296 w 146317"/>
                  <a:gd name="connsiteY13" fmla="*/ 103241 h 114557"/>
                  <a:gd name="connsiteX14" fmla="*/ 134946 w 146317"/>
                  <a:gd name="connsiteY14" fmla="*/ 86573 h 114557"/>
                  <a:gd name="connsiteX15" fmla="*/ 134298 w 146317"/>
                  <a:gd name="connsiteY15" fmla="*/ 81982 h 114557"/>
                  <a:gd name="connsiteX16" fmla="*/ 113981 w 146317"/>
                  <a:gd name="connsiteY16" fmla="*/ 11687 h 114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46317" h="114557">
                    <a:moveTo>
                      <a:pt x="118239" y="114557"/>
                    </a:moveTo>
                    <a:lnTo>
                      <a:pt x="28113" y="114557"/>
                    </a:lnTo>
                    <a:cubicBezTo>
                      <a:pt x="12600" y="114570"/>
                      <a:pt x="13" y="102005"/>
                      <a:pt x="0" y="86492"/>
                    </a:cubicBezTo>
                    <a:cubicBezTo>
                      <a:pt x="-2" y="83805"/>
                      <a:pt x="381" y="81131"/>
                      <a:pt x="1138" y="78553"/>
                    </a:cubicBezTo>
                    <a:lnTo>
                      <a:pt x="23855" y="0"/>
                    </a:lnTo>
                    <a:lnTo>
                      <a:pt x="122496" y="0"/>
                    </a:lnTo>
                    <a:lnTo>
                      <a:pt x="145213" y="78553"/>
                    </a:lnTo>
                    <a:cubicBezTo>
                      <a:pt x="149506" y="93460"/>
                      <a:pt x="140901" y="109025"/>
                      <a:pt x="125993" y="113318"/>
                    </a:cubicBezTo>
                    <a:cubicBezTo>
                      <a:pt x="123472" y="114043"/>
                      <a:pt x="120862" y="114413"/>
                      <a:pt x="118239" y="114414"/>
                    </a:cubicBezTo>
                    <a:close/>
                    <a:moveTo>
                      <a:pt x="32514" y="11687"/>
                    </a:moveTo>
                    <a:lnTo>
                      <a:pt x="12197" y="81982"/>
                    </a:lnTo>
                    <a:cubicBezTo>
                      <a:pt x="9656" y="90825"/>
                      <a:pt x="14765" y="100053"/>
                      <a:pt x="23608" y="102594"/>
                    </a:cubicBezTo>
                    <a:cubicBezTo>
                      <a:pt x="25100" y="103023"/>
                      <a:pt x="26646" y="103241"/>
                      <a:pt x="28199" y="103241"/>
                    </a:cubicBezTo>
                    <a:lnTo>
                      <a:pt x="118296" y="103241"/>
                    </a:lnTo>
                    <a:cubicBezTo>
                      <a:pt x="127496" y="103236"/>
                      <a:pt x="134951" y="95774"/>
                      <a:pt x="134946" y="86573"/>
                    </a:cubicBezTo>
                    <a:cubicBezTo>
                      <a:pt x="134945" y="85020"/>
                      <a:pt x="134727" y="83474"/>
                      <a:pt x="134298" y="81982"/>
                    </a:cubicBezTo>
                    <a:lnTo>
                      <a:pt x="113981" y="11687"/>
                    </a:ln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dirty="0">
                  <a:solidFill>
                    <a:srgbClr val="172144"/>
                  </a:solidFill>
                  <a:latin typeface="Lato" panose="020F0502020204030203" pitchFamily="34" charset="0"/>
                  <a:cs typeface="B Nazanin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77C7D69E-037D-E4B2-28CB-D31A2758B271}"/>
                  </a:ext>
                </a:extLst>
              </p:cNvPr>
              <p:cNvSpPr/>
              <p:nvPr/>
            </p:nvSpPr>
            <p:spPr>
              <a:xfrm>
                <a:off x="10331424" y="1262507"/>
                <a:ext cx="246429" cy="11430"/>
              </a:xfrm>
              <a:custGeom>
                <a:avLst/>
                <a:gdLst>
                  <a:gd name="connsiteX0" fmla="*/ 0 w 246430"/>
                  <a:gd name="connsiteY0" fmla="*/ 0 h 11430"/>
                  <a:gd name="connsiteX1" fmla="*/ 246431 w 246430"/>
                  <a:gd name="connsiteY1" fmla="*/ 0 h 11430"/>
                  <a:gd name="connsiteX2" fmla="*/ 246431 w 246430"/>
                  <a:gd name="connsiteY2" fmla="*/ 11430 h 11430"/>
                  <a:gd name="connsiteX3" fmla="*/ 0 w 246430"/>
                  <a:gd name="connsiteY3" fmla="*/ 11430 h 11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46430" h="11430">
                    <a:moveTo>
                      <a:pt x="0" y="0"/>
                    </a:moveTo>
                    <a:lnTo>
                      <a:pt x="246431" y="0"/>
                    </a:lnTo>
                    <a:lnTo>
                      <a:pt x="246431" y="11430"/>
                    </a:lnTo>
                    <a:lnTo>
                      <a:pt x="0" y="11430"/>
                    </a:ln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dirty="0">
                  <a:solidFill>
                    <a:srgbClr val="172144"/>
                  </a:solidFill>
                  <a:latin typeface="Lato" panose="020F0502020204030203" pitchFamily="34" charset="0"/>
                  <a:cs typeface="B Nazanin"/>
                </a:endParaRPr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9210E84F-D828-48D4-1141-45500FD6FF4B}"/>
                  </a:ext>
                </a:extLst>
              </p:cNvPr>
              <p:cNvSpPr/>
              <p:nvPr/>
            </p:nvSpPr>
            <p:spPr>
              <a:xfrm>
                <a:off x="10390546" y="961498"/>
                <a:ext cx="227114" cy="111414"/>
              </a:xfrm>
              <a:custGeom>
                <a:avLst/>
                <a:gdLst>
                  <a:gd name="connsiteX0" fmla="*/ 167307 w 227114"/>
                  <a:gd name="connsiteY0" fmla="*/ 0 h 111413"/>
                  <a:gd name="connsiteX1" fmla="*/ 167307 w 227114"/>
                  <a:gd name="connsiteY1" fmla="*/ 11430 h 111413"/>
                  <a:gd name="connsiteX2" fmla="*/ 206312 w 227114"/>
                  <a:gd name="connsiteY2" fmla="*/ 11430 h 111413"/>
                  <a:gd name="connsiteX3" fmla="*/ 129530 w 227114"/>
                  <a:gd name="connsiteY3" fmla="*/ 75467 h 111413"/>
                  <a:gd name="connsiteX4" fmla="*/ 87011 w 227114"/>
                  <a:gd name="connsiteY4" fmla="*/ 31661 h 111413"/>
                  <a:gd name="connsiteX5" fmla="*/ 0 w 227114"/>
                  <a:gd name="connsiteY5" fmla="*/ 102556 h 111413"/>
                  <a:gd name="connsiteX6" fmla="*/ 7229 w 227114"/>
                  <a:gd name="connsiteY6" fmla="*/ 111414 h 111413"/>
                  <a:gd name="connsiteX7" fmla="*/ 86125 w 227114"/>
                  <a:gd name="connsiteY7" fmla="*/ 47120 h 111413"/>
                  <a:gd name="connsiteX8" fmla="*/ 128702 w 227114"/>
                  <a:gd name="connsiteY8" fmla="*/ 91040 h 111413"/>
                  <a:gd name="connsiteX9" fmla="*/ 215684 w 227114"/>
                  <a:gd name="connsiteY9" fmla="*/ 18488 h 111413"/>
                  <a:gd name="connsiteX10" fmla="*/ 215684 w 227114"/>
                  <a:gd name="connsiteY10" fmla="*/ 54521 h 111413"/>
                  <a:gd name="connsiteX11" fmla="*/ 227114 w 227114"/>
                  <a:gd name="connsiteY11" fmla="*/ 54521 h 111413"/>
                  <a:gd name="connsiteX12" fmla="*/ 227114 w 227114"/>
                  <a:gd name="connsiteY12" fmla="*/ 0 h 111413"/>
                  <a:gd name="connsiteX13" fmla="*/ 167307 w 227114"/>
                  <a:gd name="connsiteY13" fmla="*/ 0 h 111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27114" h="111413">
                    <a:moveTo>
                      <a:pt x="167307" y="0"/>
                    </a:moveTo>
                    <a:lnTo>
                      <a:pt x="167307" y="11430"/>
                    </a:lnTo>
                    <a:lnTo>
                      <a:pt x="206312" y="11430"/>
                    </a:lnTo>
                    <a:lnTo>
                      <a:pt x="129530" y="75467"/>
                    </a:lnTo>
                    <a:lnTo>
                      <a:pt x="87011" y="31661"/>
                    </a:lnTo>
                    <a:lnTo>
                      <a:pt x="0" y="102556"/>
                    </a:lnTo>
                    <a:lnTo>
                      <a:pt x="7229" y="111414"/>
                    </a:lnTo>
                    <a:lnTo>
                      <a:pt x="86125" y="47120"/>
                    </a:lnTo>
                    <a:lnTo>
                      <a:pt x="128702" y="91040"/>
                    </a:lnTo>
                    <a:lnTo>
                      <a:pt x="215684" y="18488"/>
                    </a:lnTo>
                    <a:lnTo>
                      <a:pt x="215684" y="54521"/>
                    </a:lnTo>
                    <a:lnTo>
                      <a:pt x="227114" y="54521"/>
                    </a:lnTo>
                    <a:lnTo>
                      <a:pt x="227114" y="0"/>
                    </a:lnTo>
                    <a:lnTo>
                      <a:pt x="167307" y="0"/>
                    </a:ln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dirty="0">
                  <a:solidFill>
                    <a:srgbClr val="172144"/>
                  </a:solidFill>
                  <a:latin typeface="Lato" panose="020F0502020204030203" pitchFamily="34" charset="0"/>
                  <a:cs typeface="B Nazanin"/>
                </a:endParaRPr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8DE31374-2D62-C9BF-6E00-012292C03E15}"/>
                  </a:ext>
                </a:extLst>
              </p:cNvPr>
              <p:cNvSpPr/>
              <p:nvPr/>
            </p:nvSpPr>
            <p:spPr>
              <a:xfrm>
                <a:off x="10295621" y="947009"/>
                <a:ext cx="64350" cy="126587"/>
              </a:xfrm>
              <a:custGeom>
                <a:avLst/>
                <a:gdLst>
                  <a:gd name="connsiteX0" fmla="*/ 64265 w 64350"/>
                  <a:gd name="connsiteY0" fmla="*/ 84468 h 126587"/>
                  <a:gd name="connsiteX1" fmla="*/ 37548 w 64350"/>
                  <a:gd name="connsiteY1" fmla="*/ 109842 h 126587"/>
                  <a:gd name="connsiteX2" fmla="*/ 37548 w 64350"/>
                  <a:gd name="connsiteY2" fmla="*/ 126587 h 126587"/>
                  <a:gd name="connsiteX3" fmla="*/ 28289 w 64350"/>
                  <a:gd name="connsiteY3" fmla="*/ 126587 h 126587"/>
                  <a:gd name="connsiteX4" fmla="*/ 28289 w 64350"/>
                  <a:gd name="connsiteY4" fmla="*/ 109699 h 126587"/>
                  <a:gd name="connsiteX5" fmla="*/ 0 w 64350"/>
                  <a:gd name="connsiteY5" fmla="*/ 96126 h 126587"/>
                  <a:gd name="connsiteX6" fmla="*/ 7229 w 64350"/>
                  <a:gd name="connsiteY6" fmla="*/ 87554 h 126587"/>
                  <a:gd name="connsiteX7" fmla="*/ 33890 w 64350"/>
                  <a:gd name="connsiteY7" fmla="*/ 98984 h 126587"/>
                  <a:gd name="connsiteX8" fmla="*/ 51635 w 64350"/>
                  <a:gd name="connsiteY8" fmla="*/ 85211 h 126587"/>
                  <a:gd name="connsiteX9" fmla="*/ 30918 w 64350"/>
                  <a:gd name="connsiteY9" fmla="*/ 68066 h 126587"/>
                  <a:gd name="connsiteX10" fmla="*/ 2029 w 64350"/>
                  <a:gd name="connsiteY10" fmla="*/ 42005 h 126587"/>
                  <a:gd name="connsiteX11" fmla="*/ 28289 w 64350"/>
                  <a:gd name="connsiteY11" fmla="*/ 17574 h 126587"/>
                  <a:gd name="connsiteX12" fmla="*/ 28289 w 64350"/>
                  <a:gd name="connsiteY12" fmla="*/ 0 h 126587"/>
                  <a:gd name="connsiteX13" fmla="*/ 37548 w 64350"/>
                  <a:gd name="connsiteY13" fmla="*/ 0 h 126587"/>
                  <a:gd name="connsiteX14" fmla="*/ 37548 w 64350"/>
                  <a:gd name="connsiteY14" fmla="*/ 18088 h 126587"/>
                  <a:gd name="connsiteX15" fmla="*/ 61093 w 64350"/>
                  <a:gd name="connsiteY15" fmla="*/ 28032 h 126587"/>
                  <a:gd name="connsiteX16" fmla="*/ 54150 w 64350"/>
                  <a:gd name="connsiteY16" fmla="*/ 36605 h 126587"/>
                  <a:gd name="connsiteX17" fmla="*/ 30861 w 64350"/>
                  <a:gd name="connsiteY17" fmla="*/ 28432 h 126587"/>
                  <a:gd name="connsiteX18" fmla="*/ 14459 w 64350"/>
                  <a:gd name="connsiteY18" fmla="*/ 41062 h 126587"/>
                  <a:gd name="connsiteX19" fmla="*/ 34461 w 64350"/>
                  <a:gd name="connsiteY19" fmla="*/ 56664 h 126587"/>
                  <a:gd name="connsiteX20" fmla="*/ 64351 w 64350"/>
                  <a:gd name="connsiteY20" fmla="*/ 84325 h 126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64350" h="126587">
                    <a:moveTo>
                      <a:pt x="64265" y="84468"/>
                    </a:moveTo>
                    <a:cubicBezTo>
                      <a:pt x="64265" y="98584"/>
                      <a:pt x="54350" y="108499"/>
                      <a:pt x="37548" y="109842"/>
                    </a:cubicBezTo>
                    <a:lnTo>
                      <a:pt x="37548" y="126587"/>
                    </a:lnTo>
                    <a:lnTo>
                      <a:pt x="28289" y="126587"/>
                    </a:lnTo>
                    <a:lnTo>
                      <a:pt x="28289" y="109699"/>
                    </a:lnTo>
                    <a:cubicBezTo>
                      <a:pt x="17610" y="108456"/>
                      <a:pt x="7652" y="103679"/>
                      <a:pt x="0" y="96126"/>
                    </a:cubicBezTo>
                    <a:lnTo>
                      <a:pt x="7229" y="87554"/>
                    </a:lnTo>
                    <a:cubicBezTo>
                      <a:pt x="14331" y="94627"/>
                      <a:pt x="23870" y="98717"/>
                      <a:pt x="33890" y="98984"/>
                    </a:cubicBezTo>
                    <a:cubicBezTo>
                      <a:pt x="44091" y="98984"/>
                      <a:pt x="51635" y="93926"/>
                      <a:pt x="51635" y="85211"/>
                    </a:cubicBezTo>
                    <a:cubicBezTo>
                      <a:pt x="51635" y="75295"/>
                      <a:pt x="43663" y="71980"/>
                      <a:pt x="30918" y="68066"/>
                    </a:cubicBezTo>
                    <a:cubicBezTo>
                      <a:pt x="15802" y="63208"/>
                      <a:pt x="2029" y="58493"/>
                      <a:pt x="2029" y="42005"/>
                    </a:cubicBezTo>
                    <a:cubicBezTo>
                      <a:pt x="2029" y="28575"/>
                      <a:pt x="11401" y="18374"/>
                      <a:pt x="28289" y="17574"/>
                    </a:cubicBezTo>
                    <a:lnTo>
                      <a:pt x="28289" y="0"/>
                    </a:lnTo>
                    <a:lnTo>
                      <a:pt x="37548" y="0"/>
                    </a:lnTo>
                    <a:lnTo>
                      <a:pt x="37548" y="18088"/>
                    </a:lnTo>
                    <a:cubicBezTo>
                      <a:pt x="46052" y="19562"/>
                      <a:pt x="54107" y="22964"/>
                      <a:pt x="61093" y="28032"/>
                    </a:cubicBezTo>
                    <a:lnTo>
                      <a:pt x="54150" y="36605"/>
                    </a:lnTo>
                    <a:cubicBezTo>
                      <a:pt x="47356" y="31656"/>
                      <a:pt x="39257" y="28814"/>
                      <a:pt x="30861" y="28432"/>
                    </a:cubicBezTo>
                    <a:cubicBezTo>
                      <a:pt x="21203" y="28432"/>
                      <a:pt x="14459" y="32947"/>
                      <a:pt x="14459" y="41062"/>
                    </a:cubicBezTo>
                    <a:cubicBezTo>
                      <a:pt x="14459" y="49635"/>
                      <a:pt x="22831" y="52864"/>
                      <a:pt x="34461" y="56664"/>
                    </a:cubicBezTo>
                    <a:cubicBezTo>
                      <a:pt x="51606" y="62065"/>
                      <a:pt x="64351" y="66580"/>
                      <a:pt x="64351" y="84325"/>
                    </a:cubicBez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dirty="0">
                  <a:solidFill>
                    <a:srgbClr val="172144"/>
                  </a:solidFill>
                  <a:latin typeface="Lato" panose="020F0502020204030203" pitchFamily="34" charset="0"/>
                  <a:cs typeface="B Nazanin"/>
                </a:endParaRPr>
              </a:p>
            </p:txBody>
          </p:sp>
        </p:grp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0BBAEF9F-B7A8-48CE-9762-96A7B60C86B4}"/>
              </a:ext>
            </a:extLst>
          </p:cNvPr>
          <p:cNvGrpSpPr/>
          <p:nvPr/>
        </p:nvGrpSpPr>
        <p:grpSpPr>
          <a:xfrm>
            <a:off x="3666699" y="3552599"/>
            <a:ext cx="411480" cy="411480"/>
            <a:chOff x="926130" y="3306526"/>
            <a:chExt cx="548640" cy="548640"/>
          </a:xfrm>
          <a:gradFill>
            <a:gsLst>
              <a:gs pos="0">
                <a:schemeClr val="accent4">
                  <a:lumMod val="75000"/>
                </a:schemeClr>
              </a:gs>
              <a:gs pos="60000">
                <a:schemeClr val="accent4">
                  <a:lumMod val="20000"/>
                  <a:lumOff val="80000"/>
                </a:schemeClr>
              </a:gs>
            </a:gsLst>
            <a:lin ang="0" scaled="1"/>
          </a:gradFill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70ED939-3075-34A0-4DFB-00E23FCDA23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6130" y="3306526"/>
              <a:ext cx="548640" cy="548640"/>
            </a:xfrm>
            <a:prstGeom prst="ellipse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r>
                <a:rPr lang="fa-IR" sz="2400" b="1" dirty="0">
                  <a:solidFill>
                    <a:srgbClr val="172144"/>
                  </a:solidFill>
                  <a:latin typeface="Designball-Communication-01" pitchFamily="2" charset="0"/>
                  <a:ea typeface="Open Sans" panose="020B0606030504020204" pitchFamily="34" charset="0"/>
                  <a:cs typeface="Times New Roman" panose="02020603050405020304" pitchFamily="18" charset="0"/>
                </a:rPr>
                <a:t>2</a:t>
              </a:r>
              <a:endParaRPr lang="en-US" sz="2400" b="1" dirty="0">
                <a:solidFill>
                  <a:srgbClr val="172144"/>
                </a:solidFill>
                <a:latin typeface="Designball-Communication-01" pitchFamily="2" charset="0"/>
                <a:ea typeface="Open Sans" panose="020B0606030504020204" pitchFamily="34" charset="0"/>
                <a:cs typeface="B Nazanin"/>
              </a:endParaRPr>
            </a:p>
          </p:txBody>
        </p:sp>
        <p:grpSp>
          <p:nvGrpSpPr>
            <p:cNvPr id="42" name="Graphic 288">
              <a:extLst>
                <a:ext uri="{FF2B5EF4-FFF2-40B4-BE49-F238E27FC236}">
                  <a16:creationId xmlns:a16="http://schemas.microsoft.com/office/drawing/2014/main" id="{0E22D92D-5C79-1F80-90AF-A199A5FE84C1}"/>
                </a:ext>
              </a:extLst>
            </p:cNvPr>
            <p:cNvGrpSpPr/>
            <p:nvPr/>
          </p:nvGrpSpPr>
          <p:grpSpPr>
            <a:xfrm>
              <a:off x="1032597" y="3364196"/>
              <a:ext cx="415621" cy="396180"/>
              <a:chOff x="4508465" y="2259866"/>
              <a:chExt cx="513149" cy="489146"/>
            </a:xfrm>
            <a:grpFill/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AB2A0766-CC02-E4FC-268C-A2243A443A23}"/>
                  </a:ext>
                </a:extLst>
              </p:cNvPr>
              <p:cNvSpPr/>
              <p:nvPr/>
            </p:nvSpPr>
            <p:spPr>
              <a:xfrm>
                <a:off x="4695259" y="2259866"/>
                <a:ext cx="68494" cy="50751"/>
              </a:xfrm>
              <a:custGeom>
                <a:avLst/>
                <a:gdLst>
                  <a:gd name="connsiteX0" fmla="*/ 34290 w 68494"/>
                  <a:gd name="connsiteY0" fmla="*/ 0 h 50751"/>
                  <a:gd name="connsiteX1" fmla="*/ 34290 w 68494"/>
                  <a:gd name="connsiteY1" fmla="*/ 0 h 50751"/>
                  <a:gd name="connsiteX2" fmla="*/ 0 w 68494"/>
                  <a:gd name="connsiteY2" fmla="*/ 34290 h 50751"/>
                  <a:gd name="connsiteX3" fmla="*/ 4058 w 68494"/>
                  <a:gd name="connsiteY3" fmla="*/ 38233 h 50751"/>
                  <a:gd name="connsiteX4" fmla="*/ 8401 w 68494"/>
                  <a:gd name="connsiteY4" fmla="*/ 42005 h 50751"/>
                  <a:gd name="connsiteX5" fmla="*/ 60122 w 68494"/>
                  <a:gd name="connsiteY5" fmla="*/ 42005 h 50751"/>
                  <a:gd name="connsiteX6" fmla="*/ 64522 w 68494"/>
                  <a:gd name="connsiteY6" fmla="*/ 38176 h 50751"/>
                  <a:gd name="connsiteX7" fmla="*/ 68494 w 68494"/>
                  <a:gd name="connsiteY7" fmla="*/ 34204 h 50751"/>
                  <a:gd name="connsiteX8" fmla="*/ 34290 w 68494"/>
                  <a:gd name="connsiteY8" fmla="*/ 39348 h 50751"/>
                  <a:gd name="connsiteX9" fmla="*/ 16574 w 68494"/>
                  <a:gd name="connsiteY9" fmla="*/ 33833 h 50751"/>
                  <a:gd name="connsiteX10" fmla="*/ 34233 w 68494"/>
                  <a:gd name="connsiteY10" fmla="*/ 16173 h 50751"/>
                  <a:gd name="connsiteX11" fmla="*/ 34233 w 68494"/>
                  <a:gd name="connsiteY11" fmla="*/ 16173 h 50751"/>
                  <a:gd name="connsiteX12" fmla="*/ 51978 w 68494"/>
                  <a:gd name="connsiteY12" fmla="*/ 33919 h 50751"/>
                  <a:gd name="connsiteX13" fmla="*/ 51978 w 68494"/>
                  <a:gd name="connsiteY13" fmla="*/ 33919 h 50751"/>
                  <a:gd name="connsiteX14" fmla="*/ 34347 w 68494"/>
                  <a:gd name="connsiteY14" fmla="*/ 39348 h 507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68494" h="50751">
                    <a:moveTo>
                      <a:pt x="34290" y="0"/>
                    </a:moveTo>
                    <a:lnTo>
                      <a:pt x="34290" y="0"/>
                    </a:lnTo>
                    <a:lnTo>
                      <a:pt x="0" y="34290"/>
                    </a:lnTo>
                    <a:lnTo>
                      <a:pt x="4058" y="38233"/>
                    </a:lnTo>
                    <a:cubicBezTo>
                      <a:pt x="5409" y="39597"/>
                      <a:pt x="6861" y="40858"/>
                      <a:pt x="8401" y="42005"/>
                    </a:cubicBezTo>
                    <a:cubicBezTo>
                      <a:pt x="23669" y="53667"/>
                      <a:pt x="44853" y="53667"/>
                      <a:pt x="60122" y="42005"/>
                    </a:cubicBezTo>
                    <a:cubicBezTo>
                      <a:pt x="61681" y="40839"/>
                      <a:pt x="63152" y="39559"/>
                      <a:pt x="64522" y="38176"/>
                    </a:cubicBezTo>
                    <a:lnTo>
                      <a:pt x="68494" y="34204"/>
                    </a:lnTo>
                    <a:close/>
                    <a:moveTo>
                      <a:pt x="34290" y="39348"/>
                    </a:moveTo>
                    <a:cubicBezTo>
                      <a:pt x="27960" y="39359"/>
                      <a:pt x="21778" y="37435"/>
                      <a:pt x="16574" y="33833"/>
                    </a:cubicBezTo>
                    <a:lnTo>
                      <a:pt x="34233" y="16173"/>
                    </a:lnTo>
                    <a:lnTo>
                      <a:pt x="34233" y="16173"/>
                    </a:lnTo>
                    <a:lnTo>
                      <a:pt x="51978" y="33919"/>
                    </a:lnTo>
                    <a:lnTo>
                      <a:pt x="51978" y="33919"/>
                    </a:lnTo>
                    <a:cubicBezTo>
                      <a:pt x="46786" y="37470"/>
                      <a:pt x="40638" y="39363"/>
                      <a:pt x="34347" y="39348"/>
                    </a:cubicBez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dirty="0">
                  <a:solidFill>
                    <a:srgbClr val="172144"/>
                  </a:solidFill>
                  <a:latin typeface="Lato" panose="020F0502020204030203" pitchFamily="34" charset="0"/>
                  <a:cs typeface="B Nazanin"/>
                </a:endParaRPr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A252FFAB-5BC5-4562-0FA6-FC675D7A0DAA}"/>
                  </a:ext>
                </a:extLst>
              </p:cNvPr>
              <p:cNvSpPr/>
              <p:nvPr/>
            </p:nvSpPr>
            <p:spPr>
              <a:xfrm>
                <a:off x="4794028" y="2340819"/>
                <a:ext cx="50879" cy="68551"/>
              </a:xfrm>
              <a:custGeom>
                <a:avLst/>
                <a:gdLst>
                  <a:gd name="connsiteX0" fmla="*/ 16475 w 50879"/>
                  <a:gd name="connsiteY0" fmla="*/ 0 h 68551"/>
                  <a:gd name="connsiteX1" fmla="*/ 16475 w 50879"/>
                  <a:gd name="connsiteY1" fmla="*/ 0 h 68551"/>
                  <a:gd name="connsiteX2" fmla="*/ 12474 w 50879"/>
                  <a:gd name="connsiteY2" fmla="*/ 3972 h 68551"/>
                  <a:gd name="connsiteX3" fmla="*/ 8674 w 50879"/>
                  <a:gd name="connsiteY3" fmla="*/ 8344 h 68551"/>
                  <a:gd name="connsiteX4" fmla="*/ 9217 w 50879"/>
                  <a:gd name="connsiteY4" fmla="*/ 60750 h 68551"/>
                  <a:gd name="connsiteX5" fmla="*/ 12531 w 50879"/>
                  <a:gd name="connsiteY5" fmla="*/ 64522 h 68551"/>
                  <a:gd name="connsiteX6" fmla="*/ 16589 w 50879"/>
                  <a:gd name="connsiteY6" fmla="*/ 68551 h 68551"/>
                  <a:gd name="connsiteX7" fmla="*/ 50879 w 50879"/>
                  <a:gd name="connsiteY7" fmla="*/ 34261 h 68551"/>
                  <a:gd name="connsiteX8" fmla="*/ 16960 w 50879"/>
                  <a:gd name="connsiteY8" fmla="*/ 16516 h 68551"/>
                  <a:gd name="connsiteX9" fmla="*/ 34677 w 50879"/>
                  <a:gd name="connsiteY9" fmla="*/ 34261 h 68551"/>
                  <a:gd name="connsiteX10" fmla="*/ 34677 w 50879"/>
                  <a:gd name="connsiteY10" fmla="*/ 34261 h 68551"/>
                  <a:gd name="connsiteX11" fmla="*/ 17018 w 50879"/>
                  <a:gd name="connsiteY11" fmla="*/ 51921 h 68551"/>
                  <a:gd name="connsiteX12" fmla="*/ 17018 w 50879"/>
                  <a:gd name="connsiteY12" fmla="*/ 16545 h 68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0879" h="68551">
                    <a:moveTo>
                      <a:pt x="16475" y="0"/>
                    </a:moveTo>
                    <a:lnTo>
                      <a:pt x="16475" y="0"/>
                    </a:lnTo>
                    <a:lnTo>
                      <a:pt x="12474" y="3972"/>
                    </a:lnTo>
                    <a:cubicBezTo>
                      <a:pt x="11115" y="5346"/>
                      <a:pt x="9846" y="6807"/>
                      <a:pt x="8674" y="8344"/>
                    </a:cubicBezTo>
                    <a:cubicBezTo>
                      <a:pt x="-3090" y="23902"/>
                      <a:pt x="-2867" y="45440"/>
                      <a:pt x="9217" y="60750"/>
                    </a:cubicBezTo>
                    <a:cubicBezTo>
                      <a:pt x="10235" y="62081"/>
                      <a:pt x="11343" y="63341"/>
                      <a:pt x="12531" y="64522"/>
                    </a:cubicBezTo>
                    <a:lnTo>
                      <a:pt x="16589" y="68551"/>
                    </a:lnTo>
                    <a:lnTo>
                      <a:pt x="50879" y="34261"/>
                    </a:lnTo>
                    <a:close/>
                    <a:moveTo>
                      <a:pt x="16960" y="16516"/>
                    </a:moveTo>
                    <a:lnTo>
                      <a:pt x="34677" y="34261"/>
                    </a:lnTo>
                    <a:lnTo>
                      <a:pt x="34677" y="34261"/>
                    </a:lnTo>
                    <a:lnTo>
                      <a:pt x="17018" y="51921"/>
                    </a:lnTo>
                    <a:cubicBezTo>
                      <a:pt x="9752" y="41248"/>
                      <a:pt x="9752" y="27218"/>
                      <a:pt x="17018" y="16545"/>
                    </a:cubicBez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dirty="0">
                  <a:solidFill>
                    <a:srgbClr val="172144"/>
                  </a:solidFill>
                  <a:latin typeface="Lato" panose="020F0502020204030203" pitchFamily="34" charset="0"/>
                  <a:cs typeface="B Nazanin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15FF4A6C-A30B-436A-0509-2FFC96D3481F}"/>
                  </a:ext>
                </a:extLst>
              </p:cNvPr>
              <p:cNvSpPr/>
              <p:nvPr/>
            </p:nvSpPr>
            <p:spPr>
              <a:xfrm>
                <a:off x="4794289" y="2533971"/>
                <a:ext cx="151230" cy="97955"/>
              </a:xfrm>
              <a:custGeom>
                <a:avLst/>
                <a:gdLst>
                  <a:gd name="connsiteX0" fmla="*/ 50161 w 151230"/>
                  <a:gd name="connsiteY0" fmla="*/ 15 h 97955"/>
                  <a:gd name="connsiteX1" fmla="*/ 15 w 151230"/>
                  <a:gd name="connsiteY1" fmla="*/ 47795 h 97955"/>
                  <a:gd name="connsiteX2" fmla="*/ 47795 w 151230"/>
                  <a:gd name="connsiteY2" fmla="*/ 97941 h 97955"/>
                  <a:gd name="connsiteX3" fmla="*/ 50161 w 151230"/>
                  <a:gd name="connsiteY3" fmla="*/ 97941 h 97955"/>
                  <a:gd name="connsiteX4" fmla="*/ 151231 w 151230"/>
                  <a:gd name="connsiteY4" fmla="*/ 97941 h 97955"/>
                  <a:gd name="connsiteX5" fmla="*/ 151231 w 151230"/>
                  <a:gd name="connsiteY5" fmla="*/ 15 h 97955"/>
                  <a:gd name="connsiteX6" fmla="*/ 139801 w 151230"/>
                  <a:gd name="connsiteY6" fmla="*/ 86511 h 97955"/>
                  <a:gd name="connsiteX7" fmla="*/ 50161 w 151230"/>
                  <a:gd name="connsiteY7" fmla="*/ 86511 h 97955"/>
                  <a:gd name="connsiteX8" fmla="*/ 11592 w 151230"/>
                  <a:gd name="connsiteY8" fmla="*/ 50014 h 97955"/>
                  <a:gd name="connsiteX9" fmla="*/ 48089 w 151230"/>
                  <a:gd name="connsiteY9" fmla="*/ 11445 h 97955"/>
                  <a:gd name="connsiteX10" fmla="*/ 50161 w 151230"/>
                  <a:gd name="connsiteY10" fmla="*/ 11445 h 97955"/>
                  <a:gd name="connsiteX11" fmla="*/ 139801 w 151230"/>
                  <a:gd name="connsiteY11" fmla="*/ 11445 h 979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1230" h="97955">
                    <a:moveTo>
                      <a:pt x="50161" y="15"/>
                    </a:moveTo>
                    <a:cubicBezTo>
                      <a:pt x="23119" y="-639"/>
                      <a:pt x="668" y="20753"/>
                      <a:pt x="15" y="47795"/>
                    </a:cubicBezTo>
                    <a:cubicBezTo>
                      <a:pt x="-639" y="74837"/>
                      <a:pt x="20753" y="97288"/>
                      <a:pt x="47795" y="97941"/>
                    </a:cubicBezTo>
                    <a:cubicBezTo>
                      <a:pt x="48583" y="97960"/>
                      <a:pt x="49372" y="97960"/>
                      <a:pt x="50161" y="97941"/>
                    </a:cubicBezTo>
                    <a:lnTo>
                      <a:pt x="151231" y="97941"/>
                    </a:lnTo>
                    <a:lnTo>
                      <a:pt x="151231" y="15"/>
                    </a:lnTo>
                    <a:close/>
                    <a:moveTo>
                      <a:pt x="139801" y="86511"/>
                    </a:moveTo>
                    <a:lnTo>
                      <a:pt x="50161" y="86511"/>
                    </a:lnTo>
                    <a:cubicBezTo>
                      <a:pt x="29432" y="87083"/>
                      <a:pt x="12164" y="70743"/>
                      <a:pt x="11592" y="50014"/>
                    </a:cubicBezTo>
                    <a:cubicBezTo>
                      <a:pt x="11020" y="29285"/>
                      <a:pt x="27360" y="12017"/>
                      <a:pt x="48089" y="11445"/>
                    </a:cubicBezTo>
                    <a:cubicBezTo>
                      <a:pt x="48780" y="11426"/>
                      <a:pt x="49470" y="11426"/>
                      <a:pt x="50161" y="11445"/>
                    </a:cubicBezTo>
                    <a:lnTo>
                      <a:pt x="139801" y="11445"/>
                    </a:ln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dirty="0">
                  <a:solidFill>
                    <a:srgbClr val="172144"/>
                  </a:solidFill>
                  <a:latin typeface="Lato" panose="020F0502020204030203" pitchFamily="34" charset="0"/>
                  <a:cs typeface="B Nazanin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81CA3EED-16FF-DD1D-9E34-E7CC81FBD90D}"/>
                  </a:ext>
                </a:extLst>
              </p:cNvPr>
              <p:cNvSpPr/>
              <p:nvPr/>
            </p:nvSpPr>
            <p:spPr>
              <a:xfrm>
                <a:off x="4833991" y="2568562"/>
                <a:ext cx="28746" cy="28746"/>
              </a:xfrm>
              <a:custGeom>
                <a:avLst/>
                <a:gdLst>
                  <a:gd name="connsiteX0" fmla="*/ 28746 w 28746"/>
                  <a:gd name="connsiteY0" fmla="*/ 14373 h 28746"/>
                  <a:gd name="connsiteX1" fmla="*/ 14373 w 28746"/>
                  <a:gd name="connsiteY1" fmla="*/ 28746 h 28746"/>
                  <a:gd name="connsiteX2" fmla="*/ 0 w 28746"/>
                  <a:gd name="connsiteY2" fmla="*/ 14373 h 28746"/>
                  <a:gd name="connsiteX3" fmla="*/ 14373 w 28746"/>
                  <a:gd name="connsiteY3" fmla="*/ 0 h 28746"/>
                  <a:gd name="connsiteX4" fmla="*/ 28746 w 28746"/>
                  <a:gd name="connsiteY4" fmla="*/ 14373 h 287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746" h="28746">
                    <a:moveTo>
                      <a:pt x="28746" y="14373"/>
                    </a:moveTo>
                    <a:cubicBezTo>
                      <a:pt x="28746" y="22311"/>
                      <a:pt x="22311" y="28746"/>
                      <a:pt x="14373" y="28746"/>
                    </a:cubicBezTo>
                    <a:cubicBezTo>
                      <a:pt x="6435" y="28746"/>
                      <a:pt x="0" y="22311"/>
                      <a:pt x="0" y="14373"/>
                    </a:cubicBezTo>
                    <a:cubicBezTo>
                      <a:pt x="0" y="6435"/>
                      <a:pt x="6435" y="0"/>
                      <a:pt x="14373" y="0"/>
                    </a:cubicBezTo>
                    <a:cubicBezTo>
                      <a:pt x="22311" y="0"/>
                      <a:pt x="28746" y="6435"/>
                      <a:pt x="28746" y="14373"/>
                    </a:cubicBez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dirty="0">
                  <a:solidFill>
                    <a:srgbClr val="172144"/>
                  </a:solidFill>
                  <a:latin typeface="Lato" panose="020F0502020204030203" pitchFamily="34" charset="0"/>
                  <a:cs typeface="B Nazanin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2F682E4F-0276-EFAA-0275-ADBC991BA843}"/>
                  </a:ext>
                </a:extLst>
              </p:cNvPr>
              <p:cNvSpPr/>
              <p:nvPr/>
            </p:nvSpPr>
            <p:spPr>
              <a:xfrm>
                <a:off x="4554270" y="2259866"/>
                <a:ext cx="291036" cy="175279"/>
              </a:xfrm>
              <a:custGeom>
                <a:avLst/>
                <a:gdLst>
                  <a:gd name="connsiteX0" fmla="*/ 175279 w 291036"/>
                  <a:gd name="connsiteY0" fmla="*/ 16173 h 175279"/>
                  <a:gd name="connsiteX1" fmla="*/ 192996 w 291036"/>
                  <a:gd name="connsiteY1" fmla="*/ 33890 h 175279"/>
                  <a:gd name="connsiteX2" fmla="*/ 201168 w 291036"/>
                  <a:gd name="connsiteY2" fmla="*/ 42062 h 175279"/>
                  <a:gd name="connsiteX3" fmla="*/ 248488 w 291036"/>
                  <a:gd name="connsiteY3" fmla="*/ 89354 h 175279"/>
                  <a:gd name="connsiteX4" fmla="*/ 256661 w 291036"/>
                  <a:gd name="connsiteY4" fmla="*/ 97555 h 175279"/>
                  <a:gd name="connsiteX5" fmla="*/ 274377 w 291036"/>
                  <a:gd name="connsiteY5" fmla="*/ 115272 h 175279"/>
                  <a:gd name="connsiteX6" fmla="*/ 274892 w 291036"/>
                  <a:gd name="connsiteY6" fmla="*/ 115757 h 175279"/>
                  <a:gd name="connsiteX7" fmla="*/ 215370 w 291036"/>
                  <a:gd name="connsiteY7" fmla="*/ 175279 h 175279"/>
                  <a:gd name="connsiteX8" fmla="*/ 231515 w 291036"/>
                  <a:gd name="connsiteY8" fmla="*/ 175279 h 175279"/>
                  <a:gd name="connsiteX9" fmla="*/ 242945 w 291036"/>
                  <a:gd name="connsiteY9" fmla="*/ 163849 h 175279"/>
                  <a:gd name="connsiteX10" fmla="*/ 291036 w 291036"/>
                  <a:gd name="connsiteY10" fmla="*/ 115757 h 175279"/>
                  <a:gd name="connsiteX11" fmla="*/ 256289 w 291036"/>
                  <a:gd name="connsiteY11" fmla="*/ 81010 h 175279"/>
                  <a:gd name="connsiteX12" fmla="*/ 209540 w 291036"/>
                  <a:gd name="connsiteY12" fmla="*/ 34261 h 175279"/>
                  <a:gd name="connsiteX13" fmla="*/ 175279 w 291036"/>
                  <a:gd name="connsiteY13" fmla="*/ 0 h 175279"/>
                  <a:gd name="connsiteX14" fmla="*/ 141075 w 291036"/>
                  <a:gd name="connsiteY14" fmla="*/ 34204 h 175279"/>
                  <a:gd name="connsiteX15" fmla="*/ 0 w 291036"/>
                  <a:gd name="connsiteY15" fmla="*/ 175279 h 175279"/>
                  <a:gd name="connsiteX16" fmla="*/ 16173 w 291036"/>
                  <a:gd name="connsiteY16" fmla="*/ 175279 h 175279"/>
                  <a:gd name="connsiteX17" fmla="*/ 175279 w 291036"/>
                  <a:gd name="connsiteY17" fmla="*/ 16173 h 175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91036" h="175279">
                    <a:moveTo>
                      <a:pt x="175279" y="16173"/>
                    </a:moveTo>
                    <a:lnTo>
                      <a:pt x="192996" y="33890"/>
                    </a:lnTo>
                    <a:lnTo>
                      <a:pt x="201168" y="42062"/>
                    </a:lnTo>
                    <a:lnTo>
                      <a:pt x="248488" y="89354"/>
                    </a:lnTo>
                    <a:lnTo>
                      <a:pt x="256661" y="97555"/>
                    </a:lnTo>
                    <a:lnTo>
                      <a:pt x="274377" y="115272"/>
                    </a:lnTo>
                    <a:lnTo>
                      <a:pt x="274892" y="115757"/>
                    </a:lnTo>
                    <a:lnTo>
                      <a:pt x="215370" y="175279"/>
                    </a:lnTo>
                    <a:lnTo>
                      <a:pt x="231515" y="175279"/>
                    </a:lnTo>
                    <a:lnTo>
                      <a:pt x="242945" y="163849"/>
                    </a:lnTo>
                    <a:lnTo>
                      <a:pt x="291036" y="115757"/>
                    </a:lnTo>
                    <a:lnTo>
                      <a:pt x="256289" y="81010"/>
                    </a:lnTo>
                    <a:lnTo>
                      <a:pt x="209540" y="34261"/>
                    </a:lnTo>
                    <a:lnTo>
                      <a:pt x="175279" y="0"/>
                    </a:lnTo>
                    <a:lnTo>
                      <a:pt x="141075" y="34204"/>
                    </a:lnTo>
                    <a:lnTo>
                      <a:pt x="0" y="175279"/>
                    </a:lnTo>
                    <a:lnTo>
                      <a:pt x="16173" y="175279"/>
                    </a:lnTo>
                    <a:lnTo>
                      <a:pt x="175279" y="16173"/>
                    </a:ln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dirty="0">
                  <a:solidFill>
                    <a:srgbClr val="172144"/>
                  </a:solidFill>
                  <a:latin typeface="Lato" panose="020F0502020204030203" pitchFamily="34" charset="0"/>
                  <a:cs typeface="B Nazanin"/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FB04F448-4EF0-97CF-AA8E-AFBC6B0C103D}"/>
                  </a:ext>
                </a:extLst>
              </p:cNvPr>
              <p:cNvSpPr/>
              <p:nvPr/>
            </p:nvSpPr>
            <p:spPr>
              <a:xfrm>
                <a:off x="4508465" y="2423715"/>
                <a:ext cx="410279" cy="325297"/>
              </a:xfrm>
              <a:custGeom>
                <a:avLst/>
                <a:gdLst>
                  <a:gd name="connsiteX0" fmla="*/ 410280 w 410279"/>
                  <a:gd name="connsiteY0" fmla="*/ 115986 h 325297"/>
                  <a:gd name="connsiteX1" fmla="*/ 410280 w 410279"/>
                  <a:gd name="connsiteY1" fmla="*/ 66637 h 325297"/>
                  <a:gd name="connsiteX2" fmla="*/ 343643 w 410279"/>
                  <a:gd name="connsiteY2" fmla="*/ 0 h 325297"/>
                  <a:gd name="connsiteX3" fmla="*/ 0 w 410279"/>
                  <a:gd name="connsiteY3" fmla="*/ 0 h 325297"/>
                  <a:gd name="connsiteX4" fmla="*/ 0 w 410279"/>
                  <a:gd name="connsiteY4" fmla="*/ 325298 h 325297"/>
                  <a:gd name="connsiteX5" fmla="*/ 343643 w 410279"/>
                  <a:gd name="connsiteY5" fmla="*/ 325298 h 325297"/>
                  <a:gd name="connsiteX6" fmla="*/ 410280 w 410279"/>
                  <a:gd name="connsiteY6" fmla="*/ 258689 h 325297"/>
                  <a:gd name="connsiteX7" fmla="*/ 410280 w 410279"/>
                  <a:gd name="connsiteY7" fmla="*/ 202482 h 325297"/>
                  <a:gd name="connsiteX8" fmla="*/ 398850 w 410279"/>
                  <a:gd name="connsiteY8" fmla="*/ 202482 h 325297"/>
                  <a:gd name="connsiteX9" fmla="*/ 398850 w 410279"/>
                  <a:gd name="connsiteY9" fmla="*/ 258689 h 325297"/>
                  <a:gd name="connsiteX10" fmla="*/ 343643 w 410279"/>
                  <a:gd name="connsiteY10" fmla="*/ 313868 h 325297"/>
                  <a:gd name="connsiteX11" fmla="*/ 11430 w 410279"/>
                  <a:gd name="connsiteY11" fmla="*/ 313868 h 325297"/>
                  <a:gd name="connsiteX12" fmla="*/ 11430 w 410279"/>
                  <a:gd name="connsiteY12" fmla="*/ 73409 h 325297"/>
                  <a:gd name="connsiteX13" fmla="*/ 11430 w 410279"/>
                  <a:gd name="connsiteY13" fmla="*/ 73409 h 325297"/>
                  <a:gd name="connsiteX14" fmla="*/ 11430 w 410279"/>
                  <a:gd name="connsiteY14" fmla="*/ 45806 h 325297"/>
                  <a:gd name="connsiteX15" fmla="*/ 11430 w 410279"/>
                  <a:gd name="connsiteY15" fmla="*/ 45806 h 325297"/>
                  <a:gd name="connsiteX16" fmla="*/ 11430 w 410279"/>
                  <a:gd name="connsiteY16" fmla="*/ 11516 h 325297"/>
                  <a:gd name="connsiteX17" fmla="*/ 343643 w 410279"/>
                  <a:gd name="connsiteY17" fmla="*/ 11516 h 325297"/>
                  <a:gd name="connsiteX18" fmla="*/ 398850 w 410279"/>
                  <a:gd name="connsiteY18" fmla="*/ 66723 h 325297"/>
                  <a:gd name="connsiteX19" fmla="*/ 398850 w 410279"/>
                  <a:gd name="connsiteY19" fmla="*/ 116072 h 325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410279" h="325297">
                    <a:moveTo>
                      <a:pt x="410280" y="115986"/>
                    </a:moveTo>
                    <a:lnTo>
                      <a:pt x="410280" y="66637"/>
                    </a:lnTo>
                    <a:cubicBezTo>
                      <a:pt x="410248" y="29847"/>
                      <a:pt x="380432" y="32"/>
                      <a:pt x="343643" y="0"/>
                    </a:cubicBezTo>
                    <a:lnTo>
                      <a:pt x="0" y="0"/>
                    </a:lnTo>
                    <a:lnTo>
                      <a:pt x="0" y="325298"/>
                    </a:lnTo>
                    <a:lnTo>
                      <a:pt x="343643" y="325298"/>
                    </a:lnTo>
                    <a:cubicBezTo>
                      <a:pt x="380421" y="325266"/>
                      <a:pt x="410233" y="295468"/>
                      <a:pt x="410280" y="258689"/>
                    </a:cubicBezTo>
                    <a:lnTo>
                      <a:pt x="410280" y="202482"/>
                    </a:lnTo>
                    <a:lnTo>
                      <a:pt x="398850" y="202482"/>
                    </a:lnTo>
                    <a:lnTo>
                      <a:pt x="398850" y="258689"/>
                    </a:lnTo>
                    <a:cubicBezTo>
                      <a:pt x="398803" y="289155"/>
                      <a:pt x="374109" y="313836"/>
                      <a:pt x="343643" y="313868"/>
                    </a:cubicBezTo>
                    <a:lnTo>
                      <a:pt x="11430" y="313868"/>
                    </a:lnTo>
                    <a:lnTo>
                      <a:pt x="11430" y="73409"/>
                    </a:lnTo>
                    <a:lnTo>
                      <a:pt x="11430" y="73409"/>
                    </a:lnTo>
                    <a:lnTo>
                      <a:pt x="11430" y="45806"/>
                    </a:lnTo>
                    <a:lnTo>
                      <a:pt x="11430" y="45806"/>
                    </a:lnTo>
                    <a:lnTo>
                      <a:pt x="11430" y="11516"/>
                    </a:lnTo>
                    <a:lnTo>
                      <a:pt x="343643" y="11516"/>
                    </a:lnTo>
                    <a:cubicBezTo>
                      <a:pt x="374113" y="11563"/>
                      <a:pt x="398803" y="36252"/>
                      <a:pt x="398850" y="66723"/>
                    </a:cubicBezTo>
                    <a:lnTo>
                      <a:pt x="398850" y="116072"/>
                    </a:ln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dirty="0">
                  <a:solidFill>
                    <a:srgbClr val="172144"/>
                  </a:solidFill>
                  <a:latin typeface="Lato" panose="020F0502020204030203" pitchFamily="34" charset="0"/>
                  <a:cs typeface="B Nazanin"/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1383E5AE-6FC1-3590-F6F8-52E4DFCC31B9}"/>
                  </a:ext>
                </a:extLst>
              </p:cNvPr>
              <p:cNvSpPr/>
              <p:nvPr/>
            </p:nvSpPr>
            <p:spPr>
              <a:xfrm>
                <a:off x="4625730" y="2379356"/>
                <a:ext cx="99933" cy="55788"/>
              </a:xfrm>
              <a:custGeom>
                <a:avLst/>
                <a:gdLst>
                  <a:gd name="connsiteX0" fmla="*/ 99591 w 99933"/>
                  <a:gd name="connsiteY0" fmla="*/ 55789 h 55788"/>
                  <a:gd name="connsiteX1" fmla="*/ 99591 w 99933"/>
                  <a:gd name="connsiteY1" fmla="*/ 44359 h 55788"/>
                  <a:gd name="connsiteX2" fmla="*/ 44361 w 99933"/>
                  <a:gd name="connsiteY2" fmla="*/ 319 h 55788"/>
                  <a:gd name="connsiteX3" fmla="*/ 321 w 99933"/>
                  <a:gd name="connsiteY3" fmla="*/ 44359 h 55788"/>
                  <a:gd name="connsiteX4" fmla="*/ 321 w 99933"/>
                  <a:gd name="connsiteY4" fmla="*/ 55789 h 55788"/>
                  <a:gd name="connsiteX5" fmla="*/ 11751 w 99933"/>
                  <a:gd name="connsiteY5" fmla="*/ 55789 h 55788"/>
                  <a:gd name="connsiteX6" fmla="*/ 11751 w 99933"/>
                  <a:gd name="connsiteY6" fmla="*/ 44359 h 55788"/>
                  <a:gd name="connsiteX7" fmla="*/ 55603 w 99933"/>
                  <a:gd name="connsiteY7" fmla="*/ 11972 h 55788"/>
                  <a:gd name="connsiteX8" fmla="*/ 87989 w 99933"/>
                  <a:gd name="connsiteY8" fmla="*/ 44359 h 55788"/>
                  <a:gd name="connsiteX9" fmla="*/ 87989 w 99933"/>
                  <a:gd name="connsiteY9" fmla="*/ 55789 h 55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9933" h="55788">
                    <a:moveTo>
                      <a:pt x="99591" y="55789"/>
                    </a:moveTo>
                    <a:cubicBezTo>
                      <a:pt x="100048" y="51993"/>
                      <a:pt x="100048" y="48155"/>
                      <a:pt x="99591" y="44359"/>
                    </a:cubicBezTo>
                    <a:cubicBezTo>
                      <a:pt x="96501" y="16946"/>
                      <a:pt x="71774" y="-2771"/>
                      <a:pt x="44361" y="319"/>
                    </a:cubicBezTo>
                    <a:cubicBezTo>
                      <a:pt x="21206" y="2929"/>
                      <a:pt x="2931" y="21203"/>
                      <a:pt x="321" y="44359"/>
                    </a:cubicBezTo>
                    <a:cubicBezTo>
                      <a:pt x="-107" y="48157"/>
                      <a:pt x="-107" y="51991"/>
                      <a:pt x="321" y="55789"/>
                    </a:cubicBezTo>
                    <a:lnTo>
                      <a:pt x="11751" y="55789"/>
                    </a:lnTo>
                    <a:cubicBezTo>
                      <a:pt x="11194" y="51999"/>
                      <a:pt x="11194" y="48148"/>
                      <a:pt x="11751" y="44359"/>
                    </a:cubicBezTo>
                    <a:cubicBezTo>
                      <a:pt x="14917" y="23306"/>
                      <a:pt x="34550" y="8806"/>
                      <a:pt x="55603" y="11972"/>
                    </a:cubicBezTo>
                    <a:cubicBezTo>
                      <a:pt x="72337" y="14489"/>
                      <a:pt x="85473" y="27625"/>
                      <a:pt x="87989" y="44359"/>
                    </a:cubicBezTo>
                    <a:cubicBezTo>
                      <a:pt x="88575" y="48146"/>
                      <a:pt x="88575" y="52001"/>
                      <a:pt x="87989" y="55789"/>
                    </a:cubicBez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dirty="0">
                  <a:solidFill>
                    <a:srgbClr val="172144"/>
                  </a:solidFill>
                  <a:latin typeface="Lato" panose="020F0502020204030203" pitchFamily="34" charset="0"/>
                  <a:cs typeface="B Nazanin"/>
                </a:endParaRPr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D70FD81E-7FF4-22E6-1089-2A3CD982B80F}"/>
                  </a:ext>
                </a:extLst>
              </p:cNvPr>
              <p:cNvSpPr/>
              <p:nvPr/>
            </p:nvSpPr>
            <p:spPr>
              <a:xfrm>
                <a:off x="4564729" y="2464006"/>
                <a:ext cx="269262" cy="11430"/>
              </a:xfrm>
              <a:custGeom>
                <a:avLst/>
                <a:gdLst>
                  <a:gd name="connsiteX0" fmla="*/ 176051 w 269262"/>
                  <a:gd name="connsiteY0" fmla="*/ 0 h 11430"/>
                  <a:gd name="connsiteX1" fmla="*/ 147133 w 269262"/>
                  <a:gd name="connsiteY1" fmla="*/ 0 h 11430"/>
                  <a:gd name="connsiteX2" fmla="*/ 128130 w 269262"/>
                  <a:gd name="connsiteY2" fmla="*/ 0 h 11430"/>
                  <a:gd name="connsiteX3" fmla="*/ 93812 w 269262"/>
                  <a:gd name="connsiteY3" fmla="*/ 0 h 11430"/>
                  <a:gd name="connsiteX4" fmla="*/ 74809 w 269262"/>
                  <a:gd name="connsiteY4" fmla="*/ 0 h 11430"/>
                  <a:gd name="connsiteX5" fmla="*/ 0 w 269262"/>
                  <a:gd name="connsiteY5" fmla="*/ 0 h 11430"/>
                  <a:gd name="connsiteX6" fmla="*/ 0 w 269262"/>
                  <a:gd name="connsiteY6" fmla="*/ 11430 h 11430"/>
                  <a:gd name="connsiteX7" fmla="*/ 91269 w 269262"/>
                  <a:gd name="connsiteY7" fmla="*/ 11430 h 11430"/>
                  <a:gd name="connsiteX8" fmla="*/ 130702 w 269262"/>
                  <a:gd name="connsiteY8" fmla="*/ 11430 h 11430"/>
                  <a:gd name="connsiteX9" fmla="*/ 164621 w 269262"/>
                  <a:gd name="connsiteY9" fmla="*/ 11430 h 11430"/>
                  <a:gd name="connsiteX10" fmla="*/ 180765 w 269262"/>
                  <a:gd name="connsiteY10" fmla="*/ 11430 h 11430"/>
                  <a:gd name="connsiteX11" fmla="*/ 269262 w 269262"/>
                  <a:gd name="connsiteY11" fmla="*/ 11430 h 11430"/>
                  <a:gd name="connsiteX12" fmla="*/ 269262 w 269262"/>
                  <a:gd name="connsiteY12" fmla="*/ 0 h 11430"/>
                  <a:gd name="connsiteX13" fmla="*/ 192195 w 269262"/>
                  <a:gd name="connsiteY13" fmla="*/ 0 h 11430"/>
                  <a:gd name="connsiteX14" fmla="*/ 176051 w 269262"/>
                  <a:gd name="connsiteY14" fmla="*/ 0 h 11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69262" h="11430">
                    <a:moveTo>
                      <a:pt x="176051" y="0"/>
                    </a:moveTo>
                    <a:lnTo>
                      <a:pt x="147133" y="0"/>
                    </a:lnTo>
                    <a:lnTo>
                      <a:pt x="128130" y="0"/>
                    </a:lnTo>
                    <a:lnTo>
                      <a:pt x="93812" y="0"/>
                    </a:lnTo>
                    <a:lnTo>
                      <a:pt x="74809" y="0"/>
                    </a:lnTo>
                    <a:lnTo>
                      <a:pt x="0" y="0"/>
                    </a:lnTo>
                    <a:lnTo>
                      <a:pt x="0" y="11430"/>
                    </a:lnTo>
                    <a:lnTo>
                      <a:pt x="91269" y="11430"/>
                    </a:lnTo>
                    <a:lnTo>
                      <a:pt x="130702" y="11430"/>
                    </a:lnTo>
                    <a:lnTo>
                      <a:pt x="164621" y="11430"/>
                    </a:lnTo>
                    <a:lnTo>
                      <a:pt x="180765" y="11430"/>
                    </a:lnTo>
                    <a:lnTo>
                      <a:pt x="269262" y="11430"/>
                    </a:lnTo>
                    <a:lnTo>
                      <a:pt x="269262" y="0"/>
                    </a:lnTo>
                    <a:lnTo>
                      <a:pt x="192195" y="0"/>
                    </a:lnTo>
                    <a:lnTo>
                      <a:pt x="176051" y="0"/>
                    </a:ln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dirty="0">
                  <a:solidFill>
                    <a:srgbClr val="172144"/>
                  </a:solidFill>
                  <a:latin typeface="Lato" panose="020F0502020204030203" pitchFamily="34" charset="0"/>
                  <a:cs typeface="B Nazanin"/>
                </a:endParaRPr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E3DE2EA1-A811-8B94-3C36-7F38535FCACF}"/>
                  </a:ext>
                </a:extLst>
              </p:cNvPr>
              <p:cNvSpPr/>
              <p:nvPr/>
            </p:nvSpPr>
            <p:spPr>
              <a:xfrm>
                <a:off x="4564729" y="2694320"/>
                <a:ext cx="269262" cy="11430"/>
              </a:xfrm>
              <a:custGeom>
                <a:avLst/>
                <a:gdLst>
                  <a:gd name="connsiteX0" fmla="*/ 0 w 269262"/>
                  <a:gd name="connsiteY0" fmla="*/ 0 h 11430"/>
                  <a:gd name="connsiteX1" fmla="*/ 269262 w 269262"/>
                  <a:gd name="connsiteY1" fmla="*/ 0 h 11430"/>
                  <a:gd name="connsiteX2" fmla="*/ 269262 w 269262"/>
                  <a:gd name="connsiteY2" fmla="*/ 11430 h 11430"/>
                  <a:gd name="connsiteX3" fmla="*/ 0 w 269262"/>
                  <a:gd name="connsiteY3" fmla="*/ 11430 h 11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9262" h="11430">
                    <a:moveTo>
                      <a:pt x="0" y="0"/>
                    </a:moveTo>
                    <a:lnTo>
                      <a:pt x="269262" y="0"/>
                    </a:lnTo>
                    <a:lnTo>
                      <a:pt x="269262" y="11430"/>
                    </a:lnTo>
                    <a:lnTo>
                      <a:pt x="0" y="11430"/>
                    </a:ln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dirty="0">
                  <a:solidFill>
                    <a:srgbClr val="172144"/>
                  </a:solidFill>
                  <a:latin typeface="Lato" panose="020F0502020204030203" pitchFamily="34" charset="0"/>
                  <a:cs typeface="B Nazanin"/>
                </a:endParaRPr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C8652A6E-89B3-5212-5D47-9A4E39721505}"/>
                  </a:ext>
                </a:extLst>
              </p:cNvPr>
              <p:cNvSpPr/>
              <p:nvPr/>
            </p:nvSpPr>
            <p:spPr>
              <a:xfrm>
                <a:off x="4855594" y="2287612"/>
                <a:ext cx="166020" cy="187109"/>
              </a:xfrm>
              <a:custGeom>
                <a:avLst/>
                <a:gdLst>
                  <a:gd name="connsiteX0" fmla="*/ 88783 w 166020"/>
                  <a:gd name="connsiteY0" fmla="*/ 32718 h 187109"/>
                  <a:gd name="connsiteX1" fmla="*/ 21517 w 166020"/>
                  <a:gd name="connsiteY1" fmla="*/ 32718 h 187109"/>
                  <a:gd name="connsiteX2" fmla="*/ 46177 w 166020"/>
                  <a:gd name="connsiteY2" fmla="*/ 8058 h 187109"/>
                  <a:gd name="connsiteX3" fmla="*/ 38033 w 166020"/>
                  <a:gd name="connsiteY3" fmla="*/ 0 h 187109"/>
                  <a:gd name="connsiteX4" fmla="*/ 0 w 166020"/>
                  <a:gd name="connsiteY4" fmla="*/ 38062 h 187109"/>
                  <a:gd name="connsiteX5" fmla="*/ 38833 w 166020"/>
                  <a:gd name="connsiteY5" fmla="*/ 76810 h 187109"/>
                  <a:gd name="connsiteX6" fmla="*/ 46920 w 166020"/>
                  <a:gd name="connsiteY6" fmla="*/ 68723 h 187109"/>
                  <a:gd name="connsiteX7" fmla="*/ 22260 w 166020"/>
                  <a:gd name="connsiteY7" fmla="*/ 44063 h 187109"/>
                  <a:gd name="connsiteX8" fmla="*/ 88783 w 166020"/>
                  <a:gd name="connsiteY8" fmla="*/ 44063 h 187109"/>
                  <a:gd name="connsiteX9" fmla="*/ 154591 w 166020"/>
                  <a:gd name="connsiteY9" fmla="*/ 109871 h 187109"/>
                  <a:gd name="connsiteX10" fmla="*/ 88783 w 166020"/>
                  <a:gd name="connsiteY10" fmla="*/ 175679 h 187109"/>
                  <a:gd name="connsiteX11" fmla="*/ 82239 w 166020"/>
                  <a:gd name="connsiteY11" fmla="*/ 175679 h 187109"/>
                  <a:gd name="connsiteX12" fmla="*/ 82239 w 166020"/>
                  <a:gd name="connsiteY12" fmla="*/ 187109 h 187109"/>
                  <a:gd name="connsiteX13" fmla="*/ 88783 w 166020"/>
                  <a:gd name="connsiteY13" fmla="*/ 187109 h 187109"/>
                  <a:gd name="connsiteX14" fmla="*/ 166021 w 166020"/>
                  <a:gd name="connsiteY14" fmla="*/ 109871 h 187109"/>
                  <a:gd name="connsiteX15" fmla="*/ 88783 w 166020"/>
                  <a:gd name="connsiteY15" fmla="*/ 32633 h 187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66020" h="187109">
                    <a:moveTo>
                      <a:pt x="88783" y="32718"/>
                    </a:moveTo>
                    <a:lnTo>
                      <a:pt x="21517" y="32718"/>
                    </a:lnTo>
                    <a:lnTo>
                      <a:pt x="46177" y="8058"/>
                    </a:lnTo>
                    <a:lnTo>
                      <a:pt x="38033" y="0"/>
                    </a:lnTo>
                    <a:lnTo>
                      <a:pt x="0" y="38062"/>
                    </a:lnTo>
                    <a:lnTo>
                      <a:pt x="38833" y="76810"/>
                    </a:lnTo>
                    <a:lnTo>
                      <a:pt x="46920" y="68723"/>
                    </a:lnTo>
                    <a:lnTo>
                      <a:pt x="22260" y="44063"/>
                    </a:lnTo>
                    <a:lnTo>
                      <a:pt x="88783" y="44063"/>
                    </a:lnTo>
                    <a:cubicBezTo>
                      <a:pt x="125127" y="44063"/>
                      <a:pt x="154591" y="73526"/>
                      <a:pt x="154591" y="109871"/>
                    </a:cubicBezTo>
                    <a:cubicBezTo>
                      <a:pt x="154591" y="146216"/>
                      <a:pt x="125127" y="175679"/>
                      <a:pt x="88783" y="175679"/>
                    </a:cubicBezTo>
                    <a:lnTo>
                      <a:pt x="82239" y="175679"/>
                    </a:lnTo>
                    <a:lnTo>
                      <a:pt x="82239" y="187109"/>
                    </a:lnTo>
                    <a:lnTo>
                      <a:pt x="88783" y="187109"/>
                    </a:lnTo>
                    <a:cubicBezTo>
                      <a:pt x="131440" y="187109"/>
                      <a:pt x="166021" y="152528"/>
                      <a:pt x="166021" y="109871"/>
                    </a:cubicBezTo>
                    <a:cubicBezTo>
                      <a:pt x="166021" y="67213"/>
                      <a:pt x="131440" y="32633"/>
                      <a:pt x="88783" y="32633"/>
                    </a:cubicBezTo>
                    <a:close/>
                  </a:path>
                </a:pathLst>
              </a:custGeom>
              <a:grpFill/>
              <a:ln w="282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85800">
                  <a:defRPr/>
                </a:pPr>
                <a:endParaRPr lang="en-US" sz="1350" dirty="0">
                  <a:solidFill>
                    <a:srgbClr val="172144"/>
                  </a:solidFill>
                  <a:latin typeface="Lato" panose="020F0502020204030203" pitchFamily="34" charset="0"/>
                  <a:cs typeface="B Nazanin"/>
                </a:endParaRPr>
              </a:p>
            </p:txBody>
          </p:sp>
        </p:grp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16EEC5C-8AB4-F36F-C5EF-E5D308631755}"/>
              </a:ext>
            </a:extLst>
          </p:cNvPr>
          <p:cNvCxnSpPr>
            <a:cxnSpLocks/>
          </p:cNvCxnSpPr>
          <p:nvPr/>
        </p:nvCxnSpPr>
        <p:spPr>
          <a:xfrm>
            <a:off x="1518679" y="6372794"/>
            <a:ext cx="9174695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Title 2">
            <a:extLst>
              <a:ext uri="{FF2B5EF4-FFF2-40B4-BE49-F238E27FC236}">
                <a16:creationId xmlns:a16="http://schemas.microsoft.com/office/drawing/2014/main" id="{DE06B151-B6C9-1554-26E9-9912B43E8EFF}"/>
              </a:ext>
            </a:extLst>
          </p:cNvPr>
          <p:cNvSpPr txBox="1">
            <a:spLocks/>
          </p:cNvSpPr>
          <p:nvPr/>
        </p:nvSpPr>
        <p:spPr>
          <a:xfrm>
            <a:off x="0" y="-298"/>
            <a:ext cx="12192000" cy="1025743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i="0" u="none" strike="noStrike" dirty="0">
                <a:solidFill>
                  <a:srgbClr val="000000"/>
                </a:solidFill>
                <a:effectLst/>
              </a:rPr>
              <a:t>Phase 3 Data Collection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389FE0E-8326-5F00-00F1-D0D85BE1150A}"/>
              </a:ext>
            </a:extLst>
          </p:cNvPr>
          <p:cNvSpPr txBox="1"/>
          <p:nvPr/>
        </p:nvSpPr>
        <p:spPr>
          <a:xfrm>
            <a:off x="1243624" y="1627787"/>
            <a:ext cx="1673206" cy="98488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2000" b="1" i="0" u="none" strike="noStrike" dirty="0">
                <a:solidFill>
                  <a:schemeClr val="bg1"/>
                </a:solidFill>
                <a:effectLst/>
              </a:rPr>
              <a:t>Type of Registration</a:t>
            </a:r>
            <a:endParaRPr lang="en-US" sz="2000" b="0" i="0" u="none" strike="noStrike" dirty="0">
              <a:solidFill>
                <a:schemeClr val="bg1"/>
              </a:solidFill>
              <a:effectLst/>
            </a:endParaRPr>
          </a:p>
          <a:p>
            <a:pPr algn="ctr" defTabSz="685800" rtl="1">
              <a:defRPr/>
            </a:pPr>
            <a:endParaRPr lang="fa-IR" sz="1600" b="1" dirty="0">
              <a:solidFill>
                <a:schemeClr val="bg1"/>
              </a:solidFill>
              <a:latin typeface="Lato Bold" charset="0"/>
              <a:ea typeface="Lato Bold" charset="0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5539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9" presetClass="entr" presetSubtype="0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9" presetClass="entr" presetSubtype="0" decel="100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9" presetClass="entr" presetSubtype="0" decel="100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14" grpId="0" animBg="1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F971E4D-1D81-5B87-8C2D-0ED90AA66B6A}"/>
              </a:ext>
            </a:extLst>
          </p:cNvPr>
          <p:cNvCxnSpPr>
            <a:cxnSpLocks/>
          </p:cNvCxnSpPr>
          <p:nvPr/>
        </p:nvCxnSpPr>
        <p:spPr>
          <a:xfrm>
            <a:off x="1518679" y="6372794"/>
            <a:ext cx="9174695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ACF1489F-2099-36E8-90D6-ACC4D1EFC2CE}"/>
              </a:ext>
            </a:extLst>
          </p:cNvPr>
          <p:cNvSpPr txBox="1">
            <a:spLocks/>
          </p:cNvSpPr>
          <p:nvPr/>
        </p:nvSpPr>
        <p:spPr>
          <a:xfrm>
            <a:off x="0" y="-298"/>
            <a:ext cx="12192000" cy="1025743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i="0" u="none" strike="noStrike" dirty="0">
                <a:solidFill>
                  <a:srgbClr val="000000"/>
                </a:solidFill>
                <a:effectLst/>
              </a:rPr>
              <a:t>Phase 3 Data Collection</a:t>
            </a:r>
          </a:p>
        </p:txBody>
      </p:sp>
      <p:pic>
        <p:nvPicPr>
          <p:cNvPr id="4" name="Picture 3" descr="A screenshot of a computer">
            <a:extLst>
              <a:ext uri="{FF2B5EF4-FFF2-40B4-BE49-F238E27FC236}">
                <a16:creationId xmlns:a16="http://schemas.microsoft.com/office/drawing/2014/main" id="{B630B4BD-7417-0C74-B9EC-258F202EB1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68" t="6118" r="9333"/>
          <a:stretch>
            <a:fillRect/>
          </a:stretch>
        </p:blipFill>
        <p:spPr>
          <a:xfrm>
            <a:off x="1518679" y="654088"/>
            <a:ext cx="8726861" cy="554982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3267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F971E4D-1D81-5B87-8C2D-0ED90AA66B6A}"/>
              </a:ext>
            </a:extLst>
          </p:cNvPr>
          <p:cNvCxnSpPr>
            <a:cxnSpLocks/>
          </p:cNvCxnSpPr>
          <p:nvPr/>
        </p:nvCxnSpPr>
        <p:spPr>
          <a:xfrm>
            <a:off x="1518679" y="6372794"/>
            <a:ext cx="9174695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ACF1489F-2099-36E8-90D6-ACC4D1EFC2CE}"/>
              </a:ext>
            </a:extLst>
          </p:cNvPr>
          <p:cNvSpPr txBox="1">
            <a:spLocks/>
          </p:cNvSpPr>
          <p:nvPr/>
        </p:nvSpPr>
        <p:spPr>
          <a:xfrm>
            <a:off x="0" y="-298"/>
            <a:ext cx="12192000" cy="1025743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i="0" u="none" strike="noStrike" dirty="0">
                <a:solidFill>
                  <a:srgbClr val="000000"/>
                </a:solidFill>
                <a:effectLst/>
              </a:rPr>
              <a:t>Phase 3 Data Collection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4D62A76-EA1E-3470-396F-68EDEAEED1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905604"/>
              </p:ext>
            </p:extLst>
          </p:nvPr>
        </p:nvGraphicFramePr>
        <p:xfrm>
          <a:off x="1841662" y="1138799"/>
          <a:ext cx="7977272" cy="5120640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1603133">
                  <a:extLst>
                    <a:ext uri="{9D8B030D-6E8A-4147-A177-3AD203B41FA5}">
                      <a16:colId xmlns:a16="http://schemas.microsoft.com/office/drawing/2014/main" val="1286377963"/>
                    </a:ext>
                  </a:extLst>
                </a:gridCol>
                <a:gridCol w="1583510">
                  <a:extLst>
                    <a:ext uri="{9D8B030D-6E8A-4147-A177-3AD203B41FA5}">
                      <a16:colId xmlns:a16="http://schemas.microsoft.com/office/drawing/2014/main" val="430333681"/>
                    </a:ext>
                  </a:extLst>
                </a:gridCol>
                <a:gridCol w="1627022">
                  <a:extLst>
                    <a:ext uri="{9D8B030D-6E8A-4147-A177-3AD203B41FA5}">
                      <a16:colId xmlns:a16="http://schemas.microsoft.com/office/drawing/2014/main" val="3807013643"/>
                    </a:ext>
                  </a:extLst>
                </a:gridCol>
                <a:gridCol w="1507577">
                  <a:extLst>
                    <a:ext uri="{9D8B030D-6E8A-4147-A177-3AD203B41FA5}">
                      <a16:colId xmlns:a16="http://schemas.microsoft.com/office/drawing/2014/main" val="1219242497"/>
                    </a:ext>
                  </a:extLst>
                </a:gridCol>
                <a:gridCol w="1656030">
                  <a:extLst>
                    <a:ext uri="{9D8B030D-6E8A-4147-A177-3AD203B41FA5}">
                      <a16:colId xmlns:a16="http://schemas.microsoft.com/office/drawing/2014/main" val="2625601481"/>
                    </a:ext>
                  </a:extLst>
                </a:gridCol>
              </a:tblGrid>
              <a:tr h="541744">
                <a:tc>
                  <a:txBody>
                    <a:bodyPr/>
                    <a:lstStyle/>
                    <a:p>
                      <a:pPr marL="0" marR="0" indent="274320" algn="justLow" rtl="1">
                        <a:buNone/>
                      </a:pPr>
                      <a:r>
                        <a:rPr lang="ar-BH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شماره همراه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gradFill>
                      <a:gsLst>
                        <a:gs pos="46000">
                          <a:schemeClr val="accent5">
                            <a:lumMod val="20000"/>
                            <a:lumOff val="80000"/>
                          </a:schemeClr>
                        </a:gs>
                        <a:gs pos="100000">
                          <a:schemeClr val="accent4">
                            <a:lumMod val="40000"/>
                            <a:lumOff val="60000"/>
                          </a:schemeClr>
                        </a:gs>
                        <a:gs pos="100000">
                          <a:schemeClr val="accent5">
                            <a:lumMod val="75000"/>
                          </a:schemeClr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274320" algn="justLow" rtl="1">
                        <a:buNone/>
                      </a:pPr>
                      <a:r>
                        <a:rPr lang="ar-BH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کد ملی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gradFill>
                      <a:gsLst>
                        <a:gs pos="46000">
                          <a:schemeClr val="accent5">
                            <a:lumMod val="20000"/>
                            <a:lumOff val="80000"/>
                          </a:schemeClr>
                        </a:gs>
                        <a:gs pos="100000">
                          <a:schemeClr val="accent4">
                            <a:lumMod val="40000"/>
                            <a:lumOff val="60000"/>
                          </a:schemeClr>
                        </a:gs>
                        <a:gs pos="100000">
                          <a:schemeClr val="accent5">
                            <a:lumMod val="75000"/>
                          </a:schemeClr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274320" algn="justLow" rtl="1">
                        <a:buNone/>
                      </a:pPr>
                      <a:r>
                        <a:rPr lang="ar-BH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تاریخ مراجعه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gradFill>
                      <a:gsLst>
                        <a:gs pos="46000">
                          <a:schemeClr val="accent5">
                            <a:lumMod val="20000"/>
                            <a:lumOff val="80000"/>
                          </a:schemeClr>
                        </a:gs>
                        <a:gs pos="100000">
                          <a:schemeClr val="accent4">
                            <a:lumMod val="40000"/>
                            <a:lumOff val="60000"/>
                          </a:schemeClr>
                        </a:gs>
                        <a:gs pos="100000">
                          <a:schemeClr val="accent5">
                            <a:lumMod val="75000"/>
                          </a:schemeClr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274320" algn="justLow" rtl="1">
                        <a:buNone/>
                      </a:pPr>
                      <a:r>
                        <a:rPr lang="ar-BH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نوبت مراجعه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gradFill>
                      <a:gsLst>
                        <a:gs pos="46000">
                          <a:schemeClr val="accent5">
                            <a:lumMod val="20000"/>
                            <a:lumOff val="80000"/>
                          </a:schemeClr>
                        </a:gs>
                        <a:gs pos="100000">
                          <a:schemeClr val="accent4">
                            <a:lumMod val="40000"/>
                            <a:lumOff val="60000"/>
                          </a:schemeClr>
                        </a:gs>
                        <a:gs pos="100000">
                          <a:schemeClr val="accent5">
                            <a:lumMod val="75000"/>
                          </a:schemeClr>
                        </a:gs>
                      </a:gsLst>
                      <a:lin ang="108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274320" algn="justLow" rtl="1">
                        <a:buNone/>
                      </a:pPr>
                      <a:r>
                        <a:rPr lang="ar-BH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نام و نام خانوادگی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indent="274320" algn="justLow" rtl="1">
                        <a:buNone/>
                      </a:pPr>
                      <a:r>
                        <a:rPr lang="ar-BH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indent="274320" algn="justLow" rtl="1">
                        <a:buNone/>
                      </a:pPr>
                      <a:r>
                        <a:rPr lang="ar-BH" sz="1200" b="1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gradFill>
                      <a:gsLst>
                        <a:gs pos="46000">
                          <a:schemeClr val="accent5">
                            <a:lumMod val="20000"/>
                            <a:lumOff val="80000"/>
                          </a:schemeClr>
                        </a:gs>
                        <a:gs pos="100000">
                          <a:schemeClr val="accent4">
                            <a:lumMod val="40000"/>
                            <a:lumOff val="60000"/>
                          </a:schemeClr>
                        </a:gs>
                        <a:gs pos="100000">
                          <a:schemeClr val="accent5">
                            <a:lumMod val="75000"/>
                          </a:schemeClr>
                        </a:gs>
                      </a:gsLst>
                      <a:lin ang="108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743583333"/>
                  </a:ext>
                </a:extLst>
              </a:tr>
              <a:tr h="4514532">
                <a:tc gridSpan="5">
                  <a:txBody>
                    <a:bodyPr/>
                    <a:lstStyle/>
                    <a:p>
                      <a:pPr marL="0" marR="0" indent="274320" algn="r" rtl="1">
                        <a:buNone/>
                      </a:pP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وزن:                                     قد:                                             دورکمر:                                       دور باسن:</a:t>
                      </a:r>
                      <a:endParaRPr lang="en-US" sz="12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indent="274320" algn="r" rtl="1">
                        <a:buNone/>
                      </a:pP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نوع درمان:        رژیم درمانی       دارودرمانی      فعالیت فیزیکی          دستگاه لاغری موضعی      جراحی      طب سوزنی      بالن  </a:t>
                      </a:r>
                      <a:endParaRPr lang="en-US" sz="12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indent="274320" algn="r" rtl="1">
                        <a:buNone/>
                      </a:pP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نوع رژیم:           رژیم محدودکننده کالری         رژیم خیلی کم کالری        رژیم کتوژنیک         رژیم با چربی خیلی پایین         رژیم با شاخص گلایسمیک پایین   سایر</a:t>
                      </a:r>
                      <a:endParaRPr lang="en-US" sz="12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indent="274320" algn="r" rtl="1">
                        <a:buNone/>
                      </a:pP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داروی مورد استفاده:       اورلیستات (زنیکال)      بنزفتامین      دی اتیل پروپیون     فن ترمین      لورکاسرین      فن دی مترازین       فنترمین-توپیرامات        بوپروپیون- نالترکسون   </a:t>
                      </a:r>
                      <a:endParaRPr lang="en-US" sz="12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indent="274320" algn="r" rtl="1">
                        <a:buNone/>
                      </a:pP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     لیراگلوتاید          بوپروپیون       توپیرامات        لامتوریژین        سیبوترامین        فلوکستین       مت فورمین       سایر</a:t>
                      </a:r>
                      <a:endParaRPr lang="en-US" sz="12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indent="274320" algn="r" rtl="1">
                        <a:buNone/>
                      </a:pP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مکمل لاغری مورد استفاده:      </a:t>
                      </a:r>
                      <a:r>
                        <a:rPr lang="en-US" sz="1200" b="1" dirty="0">
                          <a:effectLst/>
                          <a:cs typeface="B Nazanin" panose="00000400000000000000" pitchFamily="2" charset="-78"/>
                        </a:rPr>
                        <a:t>Bitter orange</a:t>
                      </a: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        </a:t>
                      </a:r>
                      <a:r>
                        <a:rPr lang="en-US" sz="1200" b="1" dirty="0">
                          <a:effectLst/>
                          <a:cs typeface="B Nazanin" panose="00000400000000000000" pitchFamily="2" charset="-78"/>
                        </a:rPr>
                        <a:t>Chromium</a:t>
                      </a: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         </a:t>
                      </a:r>
                      <a:r>
                        <a:rPr lang="en-US" sz="1200" b="1" dirty="0">
                          <a:effectLst/>
                          <a:cs typeface="B Nazanin" panose="00000400000000000000" pitchFamily="2" charset="-78"/>
                        </a:rPr>
                        <a:t>Country mallow (heartleaf)</a:t>
                      </a: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         </a:t>
                      </a:r>
                      <a:r>
                        <a:rPr lang="en-US" sz="1200" b="1" dirty="0">
                          <a:effectLst/>
                          <a:cs typeface="B Nazanin" panose="00000400000000000000" pitchFamily="2" charset="-78"/>
                        </a:rPr>
                        <a:t>Green tea extract</a:t>
                      </a: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       </a:t>
                      </a:r>
                      <a:r>
                        <a:rPr lang="en-US" sz="1200" b="1" dirty="0">
                          <a:effectLst/>
                          <a:cs typeface="B Nazanin" panose="00000400000000000000" pitchFamily="2" charset="-78"/>
                        </a:rPr>
                        <a:t>Raspberry ketones</a:t>
                      </a:r>
                    </a:p>
                    <a:p>
                      <a:pPr marL="0" marR="0" indent="274320" algn="r" rtl="1">
                        <a:buNone/>
                      </a:pPr>
                      <a:r>
                        <a:rPr lang="en-US" sz="1200" b="1" dirty="0">
                          <a:effectLst/>
                          <a:cs typeface="B Nazanin" panose="00000400000000000000" pitchFamily="2" charset="-78"/>
                        </a:rPr>
                        <a:t>Hoodia</a:t>
                      </a: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         </a:t>
                      </a:r>
                      <a:r>
                        <a:rPr lang="en-US" sz="1200" b="1" dirty="0">
                          <a:effectLst/>
                          <a:cs typeface="B Nazanin" panose="00000400000000000000" pitchFamily="2" charset="-78"/>
                        </a:rPr>
                        <a:t>Garcinia Cambogia</a:t>
                      </a: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         </a:t>
                      </a:r>
                      <a:r>
                        <a:rPr lang="en-US" sz="1200" b="1" dirty="0">
                          <a:effectLst/>
                          <a:cs typeface="B Nazanin" panose="00000400000000000000" pitchFamily="2" charset="-78"/>
                        </a:rPr>
                        <a:t>Mango slim</a:t>
                      </a: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         </a:t>
                      </a:r>
                      <a:r>
                        <a:rPr lang="en-US" sz="1200" b="1" dirty="0">
                          <a:effectLst/>
                          <a:cs typeface="B Nazanin" panose="00000400000000000000" pitchFamily="2" charset="-78"/>
                        </a:rPr>
                        <a:t>Slim quick</a:t>
                      </a: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         </a:t>
                      </a:r>
                      <a:r>
                        <a:rPr lang="en-US" sz="1200" b="1" dirty="0">
                          <a:effectLst/>
                          <a:cs typeface="B Nazanin" panose="00000400000000000000" pitchFamily="2" charset="-78"/>
                        </a:rPr>
                        <a:t>Chitosan</a:t>
                      </a: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        </a:t>
                      </a:r>
                      <a:r>
                        <a:rPr lang="en-US" sz="1200" b="1" dirty="0">
                          <a:effectLst/>
                          <a:cs typeface="B Nazanin" panose="00000400000000000000" pitchFamily="2" charset="-78"/>
                        </a:rPr>
                        <a:t>Qsymia, by qualified G</a:t>
                      </a: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          </a:t>
                      </a:r>
                      <a:r>
                        <a:rPr lang="en-US" sz="1200" b="1" dirty="0" err="1">
                          <a:effectLst/>
                          <a:cs typeface="B Nazanin" panose="00000400000000000000" pitchFamily="2" charset="-78"/>
                        </a:rPr>
                        <a:t>Tisazio</a:t>
                      </a: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  </a:t>
                      </a:r>
                      <a:endParaRPr lang="en-US" sz="12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indent="274320" algn="r" rtl="1">
                        <a:buNone/>
                        <a:tabLst>
                          <a:tab pos="2534285" algn="l"/>
                        </a:tabLst>
                      </a:pPr>
                      <a:r>
                        <a:rPr lang="en-US" sz="1200" b="1" dirty="0">
                          <a:effectLst/>
                          <a:cs typeface="B Nazanin" panose="00000400000000000000" pitchFamily="2" charset="-78"/>
                        </a:rPr>
                        <a:t>CLA</a:t>
                      </a: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           </a:t>
                      </a:r>
                      <a:r>
                        <a:rPr lang="en-US" sz="1200" b="1" dirty="0">
                          <a:effectLst/>
                          <a:cs typeface="B Nazanin" panose="00000400000000000000" pitchFamily="2" charset="-78"/>
                        </a:rPr>
                        <a:t> Ephedra (Ma Huang)</a:t>
                      </a: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        </a:t>
                      </a:r>
                      <a:r>
                        <a:rPr lang="en-US" sz="1200" b="1" dirty="0">
                          <a:effectLst/>
                          <a:cs typeface="B Nazanin" panose="00000400000000000000" pitchFamily="2" charset="-78"/>
                        </a:rPr>
                        <a:t>Guar gum</a:t>
                      </a: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              </a:t>
                      </a:r>
                      <a:r>
                        <a:rPr lang="en-US" sz="1200" b="1" dirty="0">
                          <a:effectLst/>
                          <a:cs typeface="B Nazanin" panose="00000400000000000000" pitchFamily="2" charset="-78"/>
                        </a:rPr>
                        <a:t>Senna</a:t>
                      </a: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          </a:t>
                      </a:r>
                      <a:r>
                        <a:rPr lang="en-US" sz="1200" b="1" dirty="0">
                          <a:effectLst/>
                          <a:cs typeface="B Nazanin" panose="00000400000000000000" pitchFamily="2" charset="-78"/>
                        </a:rPr>
                        <a:t>Rugreen</a:t>
                      </a: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           </a:t>
                      </a:r>
                      <a:r>
                        <a:rPr lang="en-US" sz="1200" b="1" dirty="0" err="1">
                          <a:effectLst/>
                          <a:cs typeface="B Nazanin" panose="00000400000000000000" pitchFamily="2" charset="-78"/>
                        </a:rPr>
                        <a:t>hazal</a:t>
                      </a: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           سایر </a:t>
                      </a:r>
                      <a:endParaRPr lang="en-US" sz="12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indent="274320" algn="r" rtl="1">
                        <a:buNone/>
                        <a:tabLst>
                          <a:tab pos="2534285" algn="l"/>
                        </a:tabLst>
                      </a:pP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فعالیت فیزیکی:       پیاده روی                 فعالیت متوسط             فعالیت شدید   </a:t>
                      </a:r>
                      <a:r>
                        <a:rPr lang="en-US" sz="1200" b="1" dirty="0">
                          <a:effectLst/>
                          <a:cs typeface="B Nazanin" panose="00000400000000000000" pitchFamily="2" charset="-78"/>
                        </a:rPr>
                        <a:t>    </a:t>
                      </a: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  تعداد روز در هفته                         دقیقه در روز</a:t>
                      </a:r>
                      <a:endParaRPr lang="en-US" sz="12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indent="274320" algn="r" rtl="1">
                        <a:buNone/>
                        <a:tabLst>
                          <a:tab pos="2534285" algn="l"/>
                        </a:tabLst>
                      </a:pP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عوارض رژیم درمانی:        ناراحتی عصبی         ریزش مو         خشکی پوست        کم خونی        احساس ضعف       کاهش وزن استخوان      اختلال قاعدگی      احساس گرسنگی شدید      تحلیل عضلانی       افت فشارخون          بوی بد دهان          احساس خستگی        کرامپ عضلانی       سایر  </a:t>
                      </a:r>
                      <a:endParaRPr lang="en-US" sz="12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indent="274320" algn="r" rtl="1">
                        <a:buNone/>
                        <a:tabLst>
                          <a:tab pos="2534285" algn="l"/>
                        </a:tabLst>
                      </a:pP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عوارض دارو درمانی:         افزایش ضربان قلب        افزایش فشارخون        بی خوابی       عصبانیت        سردرد         سرگیجه         ضعف      تهوع        گرفتن عضلات شکم       اسهال   </a:t>
                      </a:r>
                      <a:endParaRPr lang="en-US" sz="12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indent="274320" algn="r" rtl="1">
                        <a:buNone/>
                        <a:tabLst>
                          <a:tab pos="2534285" algn="l"/>
                        </a:tabLst>
                      </a:pP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تغییر مزه دهان      طعم مزه فلزی در دهان     خشکی دهان      بی حسی پوست         مشکلات کبد    عوارض پوستی     غش کردن       درد شکمی       سایر  </a:t>
                      </a:r>
                      <a:endParaRPr lang="en-US" sz="12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indent="274320" algn="r" rtl="1">
                        <a:buNone/>
                        <a:tabLst>
                          <a:tab pos="2534285" algn="l"/>
                        </a:tabLst>
                      </a:pP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عوارض مکمل های لاغری:        اسهال       یبوست       ورم کردن مچ دست        ورم کردن مچ پا        افزایش حجم مدفوع        نفخ        سوزش معده        تهوع        سردرد</a:t>
                      </a:r>
                      <a:endParaRPr lang="en-US" sz="12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indent="274320" algn="r" rtl="1">
                        <a:buNone/>
                        <a:tabLst>
                          <a:tab pos="2534285" algn="l"/>
                        </a:tabLst>
                      </a:pP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کرامپ های شکمی         سرفه          سایر</a:t>
                      </a:r>
                      <a:endParaRPr lang="en-US" sz="12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indent="274320" algn="r" rtl="1">
                        <a:buNone/>
                        <a:tabLst>
                          <a:tab pos="2534285" algn="l"/>
                        </a:tabLst>
                      </a:pP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طریقه مصرف دارو </a:t>
                      </a:r>
                      <a:endParaRPr lang="en-US" sz="12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indent="274320" algn="r" rtl="1">
                        <a:buNone/>
                        <a:tabLst>
                          <a:tab pos="2534285" algn="l"/>
                        </a:tabLst>
                      </a:pP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نام دارو(                                 ) : طول دوره مصرف                            مقدار مصرف                               تعداد مصرف                                نحوه مصرف</a:t>
                      </a:r>
                      <a:endParaRPr lang="en-US" sz="12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indent="274320" algn="r" rtl="1">
                        <a:buNone/>
                        <a:tabLst>
                          <a:tab pos="2534285" algn="l"/>
                        </a:tabLst>
                      </a:pP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نام دارو(                                 )  : طول دوره مصرف                           مقدار مصرف                               تعداد مصرف                                نحوه مصرف</a:t>
                      </a:r>
                      <a:endParaRPr lang="en-US" sz="1200" b="1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marL="0" marR="0" indent="274320" algn="r" rtl="1">
                        <a:buNone/>
                        <a:tabLst>
                          <a:tab pos="2534285" algn="l"/>
                        </a:tabLst>
                      </a:pPr>
                      <a:r>
                        <a:rPr lang="ar-BH" sz="1200" b="1" dirty="0">
                          <a:effectLst/>
                          <a:cs typeface="B Nazanin" panose="00000400000000000000" pitchFamily="2" charset="-78"/>
                        </a:rPr>
                        <a:t>نام دارو(                                 )  : طول دوره مصرف                           مقدار مصرف                               تعداد مصرف                                نحوه مص</a:t>
                      </a:r>
                      <a:endParaRPr lang="en-US" sz="1200" b="1" dirty="0">
                        <a:effectLst/>
                        <a:cs typeface="B Nazanin" panose="00000400000000000000" pitchFamily="2" charset="-78"/>
                      </a:endParaRPr>
                    </a:p>
                  </a:txBody>
                  <a:tcPr marL="68580" marR="68580" marT="0" marB="0">
                    <a:gradFill>
                      <a:gsLst>
                        <a:gs pos="48000">
                          <a:schemeClr val="accent5">
                            <a:lumMod val="20000"/>
                            <a:lumOff val="80000"/>
                          </a:schemeClr>
                        </a:gs>
                        <a:gs pos="100000">
                          <a:schemeClr val="accent4">
                            <a:lumMod val="40000"/>
                            <a:lumOff val="60000"/>
                          </a:schemeClr>
                        </a:gs>
                        <a:gs pos="100000">
                          <a:schemeClr val="accent5">
                            <a:lumMod val="75000"/>
                          </a:schemeClr>
                        </a:gs>
                      </a:gsLst>
                      <a:lin ang="108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35942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4498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A16A6-B49D-2DCB-83B6-58134A120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2">
            <a:extLst>
              <a:ext uri="{FF2B5EF4-FFF2-40B4-BE49-F238E27FC236}">
                <a16:creationId xmlns:a16="http://schemas.microsoft.com/office/drawing/2014/main" id="{8BCA5062-EC4D-67FA-8054-16155D48EABC}"/>
              </a:ext>
            </a:extLst>
          </p:cNvPr>
          <p:cNvSpPr/>
          <p:nvPr/>
        </p:nvSpPr>
        <p:spPr>
          <a:xfrm rot="10800000" flipV="1">
            <a:off x="7719646" y="0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F1C6896-5349-2575-8530-A95813F7C718}"/>
              </a:ext>
            </a:extLst>
          </p:cNvPr>
          <p:cNvSpPr/>
          <p:nvPr/>
        </p:nvSpPr>
        <p:spPr>
          <a:xfrm>
            <a:off x="5392924" y="2152634"/>
            <a:ext cx="59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Adobe Fan Heiti Std B" panose="020B0700000000000000" pitchFamily="34" charset="-128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4C15D0-7A7E-07EA-F58F-40AAD7D8488C}"/>
              </a:ext>
            </a:extLst>
          </p:cNvPr>
          <p:cNvSpPr txBox="1"/>
          <p:nvPr/>
        </p:nvSpPr>
        <p:spPr>
          <a:xfrm>
            <a:off x="555171" y="418538"/>
            <a:ext cx="6100354" cy="646331"/>
          </a:xfrm>
          <a:prstGeom prst="rect">
            <a:avLst/>
          </a:prstGeom>
          <a:solidFill>
            <a:srgbClr val="F3F3F3"/>
          </a:solidFill>
        </p:spPr>
        <p:txBody>
          <a:bodyPr wrap="square">
            <a:spAutoFit/>
          </a:bodyPr>
          <a:lstStyle/>
          <a:p>
            <a:pPr marL="0" algn="l" defTabSz="914400" eaLnBrk="1" latinLnBrk="0" hangingPunct="1"/>
            <a:r>
              <a:rPr lang="en-US" sz="3600" b="1" dirty="0">
                <a:solidFill>
                  <a:srgbClr val="EE8012"/>
                </a:solidFill>
              </a:rPr>
              <a:t>Dietary Intervention Protocol</a:t>
            </a:r>
          </a:p>
        </p:txBody>
      </p:sp>
      <p:sp>
        <p:nvSpPr>
          <p:cNvPr id="24" name="Rectangle: Rounded Corners 3">
            <a:extLst>
              <a:ext uri="{FF2B5EF4-FFF2-40B4-BE49-F238E27FC236}">
                <a16:creationId xmlns:a16="http://schemas.microsoft.com/office/drawing/2014/main" id="{7DB2A4D1-C40B-534C-23C1-0A753B8388B2}"/>
              </a:ext>
            </a:extLst>
          </p:cNvPr>
          <p:cNvSpPr/>
          <p:nvPr/>
        </p:nvSpPr>
        <p:spPr>
          <a:xfrm>
            <a:off x="1515292" y="1747556"/>
            <a:ext cx="3801292" cy="168144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1400" b="1" dirty="0">
                <a:solidFill>
                  <a:schemeClr val="tx1"/>
                </a:solidFill>
                <a:cs typeface="B Nazanin" panose="00000400000000000000" pitchFamily="2" charset="-78"/>
              </a:rPr>
              <a:t>Clinical conditions, nutritional assessment, dietary preferences, and dietitian’s diagnosis</a:t>
            </a:r>
          </a:p>
        </p:txBody>
      </p:sp>
      <p:sp>
        <p:nvSpPr>
          <p:cNvPr id="38" name="Rectangle: Rounded Corners 3">
            <a:extLst>
              <a:ext uri="{FF2B5EF4-FFF2-40B4-BE49-F238E27FC236}">
                <a16:creationId xmlns:a16="http://schemas.microsoft.com/office/drawing/2014/main" id="{5BC991A9-54BE-1027-86FA-6E42FCB9EA4E}"/>
              </a:ext>
            </a:extLst>
          </p:cNvPr>
          <p:cNvSpPr/>
          <p:nvPr/>
        </p:nvSpPr>
        <p:spPr>
          <a:xfrm>
            <a:off x="1515292" y="3689568"/>
            <a:ext cx="3801292" cy="168144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cs typeface="B Nazanin" panose="00000400000000000000" pitchFamily="2" charset="-78"/>
              </a:rPr>
              <a:t>Assessment of adherence to the diet</a:t>
            </a:r>
          </a:p>
        </p:txBody>
      </p:sp>
      <p:sp>
        <p:nvSpPr>
          <p:cNvPr id="47" name="Rectangle: Rounded Corners 3">
            <a:extLst>
              <a:ext uri="{FF2B5EF4-FFF2-40B4-BE49-F238E27FC236}">
                <a16:creationId xmlns:a16="http://schemas.microsoft.com/office/drawing/2014/main" id="{001D962C-FEB4-F4CA-9BBA-624E789AC501}"/>
              </a:ext>
            </a:extLst>
          </p:cNvPr>
          <p:cNvSpPr/>
          <p:nvPr/>
        </p:nvSpPr>
        <p:spPr>
          <a:xfrm>
            <a:off x="6096000" y="1728396"/>
            <a:ext cx="3801292" cy="168144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cs typeface="B Nazanin" panose="00000400000000000000" pitchFamily="2" charset="-78"/>
              </a:rPr>
              <a:t>Calorie restriction</a:t>
            </a:r>
            <a:endParaRPr lang="fa-IR" sz="1400" b="1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ctr"/>
            <a:r>
              <a:rPr lang="en-US" sz="1400" b="1" dirty="0">
                <a:solidFill>
                  <a:schemeClr val="tx1"/>
                </a:solidFill>
                <a:cs typeface="B Nazanin" panose="00000400000000000000" pitchFamily="2" charset="-78"/>
              </a:rPr>
              <a:t>Ketogenic</a:t>
            </a:r>
            <a:endParaRPr lang="fa-IR" sz="1400" b="1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ctr"/>
            <a:r>
              <a:rPr lang="en-US" sz="1400" b="1" dirty="0">
                <a:solidFill>
                  <a:schemeClr val="tx1"/>
                </a:solidFill>
                <a:cs typeface="B Nazanin" panose="00000400000000000000" pitchFamily="2" charset="-78"/>
              </a:rPr>
              <a:t>Paleo</a:t>
            </a:r>
            <a:endParaRPr lang="fa-IR" sz="1400" b="1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ctr"/>
            <a:r>
              <a:rPr lang="en-US" sz="1400" b="1" dirty="0">
                <a:solidFill>
                  <a:schemeClr val="tx1"/>
                </a:solidFill>
                <a:cs typeface="B Nazanin" panose="00000400000000000000" pitchFamily="2" charset="-78"/>
              </a:rPr>
              <a:t>Intermittent fasting</a:t>
            </a:r>
          </a:p>
        </p:txBody>
      </p:sp>
      <p:sp>
        <p:nvSpPr>
          <p:cNvPr id="48" name="Rectangle: Rounded Corners 3">
            <a:extLst>
              <a:ext uri="{FF2B5EF4-FFF2-40B4-BE49-F238E27FC236}">
                <a16:creationId xmlns:a16="http://schemas.microsoft.com/office/drawing/2014/main" id="{EDF073FD-C482-D0B9-5EF7-BB1C22B8B6E6}"/>
              </a:ext>
            </a:extLst>
          </p:cNvPr>
          <p:cNvSpPr/>
          <p:nvPr/>
        </p:nvSpPr>
        <p:spPr>
          <a:xfrm>
            <a:off x="6094572" y="3689568"/>
            <a:ext cx="3801292" cy="1681444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cs typeface="B Nazanin" panose="00000400000000000000" pitchFamily="2" charset="-78"/>
              </a:rPr>
              <a:t>Observation of weight loss or changes in body composition, patient self-report on following nutritional recommendations, continued visits to the dietitian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AC4BE8B-4160-1C0C-928A-0465379A8724}"/>
              </a:ext>
            </a:extLst>
          </p:cNvPr>
          <p:cNvSpPr txBox="1"/>
          <p:nvPr/>
        </p:nvSpPr>
        <p:spPr>
          <a:xfrm>
            <a:off x="1724060" y="5793131"/>
            <a:ext cx="7635488" cy="646331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r" rtl="1"/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Follow-up of participants during the intervention period, every 2 to 4 weeks</a:t>
            </a:r>
          </a:p>
          <a:p>
            <a:pPr marL="0" algn="r" defTabSz="914400" rtl="1" eaLnBrk="1" latinLnBrk="0" hangingPunct="1"/>
            <a:endParaRPr lang="en-IR" b="1" dirty="0"/>
          </a:p>
        </p:txBody>
      </p:sp>
      <p:sp>
        <p:nvSpPr>
          <p:cNvPr id="54" name="Arrow: Left 8">
            <a:extLst>
              <a:ext uri="{FF2B5EF4-FFF2-40B4-BE49-F238E27FC236}">
                <a16:creationId xmlns:a16="http://schemas.microsoft.com/office/drawing/2014/main" id="{40D94965-EEBD-AF03-EC36-A4EF190A4F34}"/>
              </a:ext>
            </a:extLst>
          </p:cNvPr>
          <p:cNvSpPr/>
          <p:nvPr/>
        </p:nvSpPr>
        <p:spPr>
          <a:xfrm rot="10800000">
            <a:off x="5580690" y="2499053"/>
            <a:ext cx="327545" cy="299912"/>
          </a:xfrm>
          <a:prstGeom prst="leftArrow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Arrow: Left 8">
            <a:extLst>
              <a:ext uri="{FF2B5EF4-FFF2-40B4-BE49-F238E27FC236}">
                <a16:creationId xmlns:a16="http://schemas.microsoft.com/office/drawing/2014/main" id="{09C6E7D2-A643-6860-3EC5-FA94EBC04050}"/>
              </a:ext>
            </a:extLst>
          </p:cNvPr>
          <p:cNvSpPr/>
          <p:nvPr/>
        </p:nvSpPr>
        <p:spPr>
          <a:xfrm rot="10800000">
            <a:off x="5541805" y="4308416"/>
            <a:ext cx="327545" cy="299912"/>
          </a:xfrm>
          <a:prstGeom prst="leftArrow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880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8" grpId="0" animBg="1"/>
      <p:bldP spid="47" grpId="0" animBg="1"/>
      <p:bldP spid="48" grpId="0" animBg="1"/>
      <p:bldP spid="5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F971E4D-1D81-5B87-8C2D-0ED90AA66B6A}"/>
              </a:ext>
            </a:extLst>
          </p:cNvPr>
          <p:cNvCxnSpPr>
            <a:cxnSpLocks/>
          </p:cNvCxnSpPr>
          <p:nvPr/>
        </p:nvCxnSpPr>
        <p:spPr>
          <a:xfrm>
            <a:off x="1518679" y="6372794"/>
            <a:ext cx="9174695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ACF1489F-2099-36E8-90D6-ACC4D1EFC2CE}"/>
              </a:ext>
            </a:extLst>
          </p:cNvPr>
          <p:cNvSpPr txBox="1">
            <a:spLocks/>
          </p:cNvSpPr>
          <p:nvPr/>
        </p:nvSpPr>
        <p:spPr>
          <a:xfrm>
            <a:off x="0" y="-298"/>
            <a:ext cx="12192000" cy="1025743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i="0" u="none" strike="noStrike" dirty="0">
                <a:solidFill>
                  <a:srgbClr val="000000"/>
                </a:solidFill>
                <a:effectLst/>
              </a:rPr>
              <a:t>Registry Data Quality Control</a:t>
            </a: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7F7ACBBA-344A-AAF2-D387-4734D8138C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349442" y="896440"/>
            <a:ext cx="9993086" cy="5619849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FD44B9B5-8E67-9C33-3B3A-8146194504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956805" y="880687"/>
            <a:ext cx="9993086" cy="5619849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5DB0EE3F-58C2-D849-31AF-351AEB2A77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523491" y="960943"/>
            <a:ext cx="9993086" cy="5619849"/>
          </a:xfrm>
          <a:prstGeom prst="rect">
            <a:avLst/>
          </a:prstGeom>
        </p:spPr>
      </p:pic>
      <p:sp>
        <p:nvSpPr>
          <p:cNvPr id="35" name="Freeform: Shape 26">
            <a:extLst>
              <a:ext uri="{FF2B5EF4-FFF2-40B4-BE49-F238E27FC236}">
                <a16:creationId xmlns:a16="http://schemas.microsoft.com/office/drawing/2014/main" id="{0FBBBBF2-881C-BE26-7B39-D09A098609ED}"/>
              </a:ext>
            </a:extLst>
          </p:cNvPr>
          <p:cNvSpPr/>
          <p:nvPr/>
        </p:nvSpPr>
        <p:spPr>
          <a:xfrm>
            <a:off x="7998469" y="1995095"/>
            <a:ext cx="2372660" cy="1037080"/>
          </a:xfrm>
          <a:custGeom>
            <a:avLst/>
            <a:gdLst>
              <a:gd name="connsiteX0" fmla="*/ 2385806 w 2385805"/>
              <a:gd name="connsiteY0" fmla="*/ 864707 h 864706"/>
              <a:gd name="connsiteX1" fmla="*/ 1192903 w 2385805"/>
              <a:gd name="connsiteY1" fmla="*/ 0 h 864706"/>
              <a:gd name="connsiteX2" fmla="*/ 0 w 2385805"/>
              <a:gd name="connsiteY2" fmla="*/ 864707 h 864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5805" h="864706">
                <a:moveTo>
                  <a:pt x="2385806" y="864707"/>
                </a:moveTo>
                <a:cubicBezTo>
                  <a:pt x="2221596" y="362736"/>
                  <a:pt x="1749730" y="0"/>
                  <a:pt x="1192903" y="0"/>
                </a:cubicBezTo>
                <a:cubicBezTo>
                  <a:pt x="636076" y="0"/>
                  <a:pt x="164210" y="362736"/>
                  <a:pt x="0" y="864707"/>
                </a:cubicBezTo>
              </a:path>
            </a:pathLst>
          </a:custGeom>
          <a:noFill/>
          <a:ln w="28145" cap="rnd">
            <a:solidFill>
              <a:srgbClr val="FF5B94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srgbClr val="172144"/>
              </a:solidFill>
              <a:effectLst/>
              <a:uLnTx/>
              <a:uFillTx/>
              <a:latin typeface="Lato" panose="020F0502020204030203" pitchFamily="34" charset="0"/>
            </a:endParaRPr>
          </a:p>
        </p:txBody>
      </p:sp>
      <p:sp>
        <p:nvSpPr>
          <p:cNvPr id="37" name="Freeform: Shape 28">
            <a:extLst>
              <a:ext uri="{FF2B5EF4-FFF2-40B4-BE49-F238E27FC236}">
                <a16:creationId xmlns:a16="http://schemas.microsoft.com/office/drawing/2014/main" id="{5E38F0A3-E43A-302B-EF56-479007165EC5}"/>
              </a:ext>
            </a:extLst>
          </p:cNvPr>
          <p:cNvSpPr/>
          <p:nvPr/>
        </p:nvSpPr>
        <p:spPr>
          <a:xfrm>
            <a:off x="4847285" y="2008861"/>
            <a:ext cx="2441071" cy="1092406"/>
          </a:xfrm>
          <a:custGeom>
            <a:avLst/>
            <a:gdLst>
              <a:gd name="connsiteX0" fmla="*/ 2385806 w 2385805"/>
              <a:gd name="connsiteY0" fmla="*/ 864707 h 864706"/>
              <a:gd name="connsiteX1" fmla="*/ 1192903 w 2385805"/>
              <a:gd name="connsiteY1" fmla="*/ 0 h 864706"/>
              <a:gd name="connsiteX2" fmla="*/ 0 w 2385805"/>
              <a:gd name="connsiteY2" fmla="*/ 864707 h 864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5805" h="864706">
                <a:moveTo>
                  <a:pt x="2385806" y="864707"/>
                </a:moveTo>
                <a:cubicBezTo>
                  <a:pt x="2221596" y="362736"/>
                  <a:pt x="1749730" y="0"/>
                  <a:pt x="1192903" y="0"/>
                </a:cubicBezTo>
                <a:cubicBezTo>
                  <a:pt x="636076" y="0"/>
                  <a:pt x="164210" y="362736"/>
                  <a:pt x="0" y="864707"/>
                </a:cubicBezTo>
              </a:path>
            </a:pathLst>
          </a:custGeom>
          <a:noFill/>
          <a:ln w="28145" cap="rnd">
            <a:solidFill>
              <a:srgbClr val="8441A4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srgbClr val="172144"/>
              </a:solidFill>
              <a:effectLst/>
              <a:uLnTx/>
              <a:uFillTx/>
              <a:latin typeface="Lato" panose="020F0502020204030203" pitchFamily="34" charset="0"/>
            </a:endParaRPr>
          </a:p>
        </p:txBody>
      </p:sp>
      <p:sp>
        <p:nvSpPr>
          <p:cNvPr id="39" name="Freeform: Shape 30">
            <a:extLst>
              <a:ext uri="{FF2B5EF4-FFF2-40B4-BE49-F238E27FC236}">
                <a16:creationId xmlns:a16="http://schemas.microsoft.com/office/drawing/2014/main" id="{1AB44A8A-AE68-0473-42E1-E29554627662}"/>
              </a:ext>
            </a:extLst>
          </p:cNvPr>
          <p:cNvSpPr/>
          <p:nvPr/>
        </p:nvSpPr>
        <p:spPr>
          <a:xfrm>
            <a:off x="1" y="857828"/>
            <a:ext cx="45719" cy="45719"/>
          </a:xfrm>
          <a:custGeom>
            <a:avLst/>
            <a:gdLst/>
            <a:ahLst/>
            <a:cxnLst/>
            <a:rect l="l" t="t" r="r" b="b"/>
            <a:pathLst>
              <a:path w="2239" h="2239"/>
            </a:pathLst>
          </a:custGeom>
          <a:noFill/>
          <a:ln w="28145" cap="rnd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pPr defTabSz="685800"/>
            <a:endParaRPr lang="en-US" sz="1350" dirty="0">
              <a:solidFill>
                <a:srgbClr val="172144"/>
              </a:solidFill>
              <a:latin typeface="Lato" panose="020F0502020204030203" pitchFamily="34" charset="0"/>
            </a:endParaRPr>
          </a:p>
        </p:txBody>
      </p:sp>
      <p:sp>
        <p:nvSpPr>
          <p:cNvPr id="40" name="Freeform: Shape 31">
            <a:extLst>
              <a:ext uri="{FF2B5EF4-FFF2-40B4-BE49-F238E27FC236}">
                <a16:creationId xmlns:a16="http://schemas.microsoft.com/office/drawing/2014/main" id="{4212BD13-5EA3-B2E7-38DD-2EBBB64B780E}"/>
              </a:ext>
            </a:extLst>
          </p:cNvPr>
          <p:cNvSpPr/>
          <p:nvPr/>
        </p:nvSpPr>
        <p:spPr>
          <a:xfrm>
            <a:off x="1711822" y="2008861"/>
            <a:ext cx="2305018" cy="959467"/>
          </a:xfrm>
          <a:custGeom>
            <a:avLst/>
            <a:gdLst>
              <a:gd name="connsiteX0" fmla="*/ 2385806 w 2385806"/>
              <a:gd name="connsiteY0" fmla="*/ 864707 h 864706"/>
              <a:gd name="connsiteX1" fmla="*/ 1192903 w 2385806"/>
              <a:gd name="connsiteY1" fmla="*/ 0 h 864706"/>
              <a:gd name="connsiteX2" fmla="*/ 0 w 2385806"/>
              <a:gd name="connsiteY2" fmla="*/ 864707 h 864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5806" h="864706">
                <a:moveTo>
                  <a:pt x="2385806" y="864707"/>
                </a:moveTo>
                <a:cubicBezTo>
                  <a:pt x="2221596" y="362736"/>
                  <a:pt x="1749730" y="0"/>
                  <a:pt x="1192903" y="0"/>
                </a:cubicBezTo>
                <a:cubicBezTo>
                  <a:pt x="636076" y="0"/>
                  <a:pt x="164210" y="362736"/>
                  <a:pt x="0" y="864707"/>
                </a:cubicBezTo>
              </a:path>
            </a:pathLst>
          </a:custGeom>
          <a:noFill/>
          <a:ln w="28145" cap="rnd">
            <a:solidFill>
              <a:srgbClr val="6EE2F5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srgbClr val="172144"/>
              </a:solidFill>
              <a:effectLst/>
              <a:uLnTx/>
              <a:uFillTx/>
              <a:latin typeface="Lato" panose="020F0502020204030203" pitchFamily="34" charset="0"/>
            </a:endParaRPr>
          </a:p>
        </p:txBody>
      </p:sp>
      <p:sp>
        <p:nvSpPr>
          <p:cNvPr id="42" name="Freeform: Shape 33">
            <a:extLst>
              <a:ext uri="{FF2B5EF4-FFF2-40B4-BE49-F238E27FC236}">
                <a16:creationId xmlns:a16="http://schemas.microsoft.com/office/drawing/2014/main" id="{8EA4C6BB-951A-7C8F-9540-AAD9447EC594}"/>
              </a:ext>
            </a:extLst>
          </p:cNvPr>
          <p:cNvSpPr/>
          <p:nvPr/>
        </p:nvSpPr>
        <p:spPr>
          <a:xfrm>
            <a:off x="1622089" y="3108280"/>
            <a:ext cx="3292664" cy="1321632"/>
          </a:xfrm>
          <a:custGeom>
            <a:avLst/>
            <a:gdLst>
              <a:gd name="connsiteX0" fmla="*/ 3405002 w 3405002"/>
              <a:gd name="connsiteY0" fmla="*/ 414367 h 1645617"/>
              <a:gd name="connsiteX1" fmla="*/ 2509698 w 3405002"/>
              <a:gd name="connsiteY1" fmla="*/ 414367 h 1645617"/>
              <a:gd name="connsiteX2" fmla="*/ 1255151 w 3405002"/>
              <a:gd name="connsiteY2" fmla="*/ 1645618 h 1645617"/>
              <a:gd name="connsiteX3" fmla="*/ 0 w 3405002"/>
              <a:gd name="connsiteY3" fmla="*/ 390467 h 1645617"/>
              <a:gd name="connsiteX4" fmla="*/ 62248 w 3405002"/>
              <a:gd name="connsiteY4" fmla="*/ 0 h 1645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05002" h="1645617">
                <a:moveTo>
                  <a:pt x="3405002" y="414367"/>
                </a:moveTo>
                <a:lnTo>
                  <a:pt x="2509698" y="414367"/>
                </a:lnTo>
                <a:cubicBezTo>
                  <a:pt x="2496907" y="1096496"/>
                  <a:pt x="1940327" y="1645618"/>
                  <a:pt x="1255151" y="1645618"/>
                </a:cubicBezTo>
                <a:cubicBezTo>
                  <a:pt x="561956" y="1645618"/>
                  <a:pt x="0" y="1083661"/>
                  <a:pt x="0" y="390467"/>
                </a:cubicBezTo>
                <a:cubicBezTo>
                  <a:pt x="0" y="254099"/>
                  <a:pt x="22041" y="122928"/>
                  <a:pt x="62248" y="0"/>
                </a:cubicBezTo>
              </a:path>
            </a:pathLst>
          </a:custGeom>
          <a:noFill/>
          <a:ln w="28145" cap="rnd">
            <a:solidFill>
              <a:srgbClr val="6EE2F5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srgbClr val="172144"/>
              </a:solidFill>
              <a:effectLst/>
              <a:uLnTx/>
              <a:uFillTx/>
              <a:latin typeface="Lato" panose="020F0502020204030203" pitchFamily="34" charset="0"/>
            </a:endParaRPr>
          </a:p>
        </p:txBody>
      </p:sp>
      <p:sp>
        <p:nvSpPr>
          <p:cNvPr id="43" name="Freeform: Shape 34">
            <a:extLst>
              <a:ext uri="{FF2B5EF4-FFF2-40B4-BE49-F238E27FC236}">
                <a16:creationId xmlns:a16="http://schemas.microsoft.com/office/drawing/2014/main" id="{1B10F9FC-9434-0CE9-404E-63C22D969F68}"/>
              </a:ext>
            </a:extLst>
          </p:cNvPr>
          <p:cNvSpPr/>
          <p:nvPr/>
        </p:nvSpPr>
        <p:spPr>
          <a:xfrm>
            <a:off x="4797288" y="3257678"/>
            <a:ext cx="195841" cy="330623"/>
          </a:xfrm>
          <a:custGeom>
            <a:avLst/>
            <a:gdLst>
              <a:gd name="connsiteX0" fmla="*/ 19174 w 238934"/>
              <a:gd name="connsiteY0" fmla="*/ 0 h 458695"/>
              <a:gd name="connsiteX1" fmla="*/ 238934 w 238934"/>
              <a:gd name="connsiteY1" fmla="*/ 219761 h 458695"/>
              <a:gd name="connsiteX2" fmla="*/ 0 w 238934"/>
              <a:gd name="connsiteY2" fmla="*/ 458695 h 458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934" h="458695">
                <a:moveTo>
                  <a:pt x="19174" y="0"/>
                </a:moveTo>
                <a:lnTo>
                  <a:pt x="238934" y="219761"/>
                </a:lnTo>
                <a:lnTo>
                  <a:pt x="0" y="458695"/>
                </a:lnTo>
              </a:path>
            </a:pathLst>
          </a:custGeom>
          <a:noFill/>
          <a:ln w="28145" cap="rnd">
            <a:solidFill>
              <a:srgbClr val="6EE2F5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srgbClr val="172144"/>
              </a:solidFill>
              <a:effectLst/>
              <a:uLnTx/>
              <a:uFillTx/>
              <a:latin typeface="Lato" panose="020F0502020204030203" pitchFamily="34" charset="0"/>
            </a:endParaRPr>
          </a:p>
        </p:txBody>
      </p:sp>
      <p:sp>
        <p:nvSpPr>
          <p:cNvPr id="44" name="Freeform: Shape 35">
            <a:extLst>
              <a:ext uri="{FF2B5EF4-FFF2-40B4-BE49-F238E27FC236}">
                <a16:creationId xmlns:a16="http://schemas.microsoft.com/office/drawing/2014/main" id="{657BFD01-947B-A384-CCB8-651D0BA887E9}"/>
              </a:ext>
            </a:extLst>
          </p:cNvPr>
          <p:cNvSpPr/>
          <p:nvPr/>
        </p:nvSpPr>
        <p:spPr>
          <a:xfrm>
            <a:off x="4847940" y="3419037"/>
            <a:ext cx="2511454" cy="1010873"/>
          </a:xfrm>
          <a:custGeom>
            <a:avLst/>
            <a:gdLst>
              <a:gd name="connsiteX0" fmla="*/ 0 w 2454594"/>
              <a:gd name="connsiteY0" fmla="*/ 344682 h 1231250"/>
              <a:gd name="connsiteX1" fmla="*/ 1200049 w 2454594"/>
              <a:gd name="connsiteY1" fmla="*/ 1231251 h 1231250"/>
              <a:gd name="connsiteX2" fmla="*/ 2454595 w 2454594"/>
              <a:gd name="connsiteY2" fmla="*/ 0 h 123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54594" h="1231250">
                <a:moveTo>
                  <a:pt x="0" y="344682"/>
                </a:moveTo>
                <a:cubicBezTo>
                  <a:pt x="157468" y="858010"/>
                  <a:pt x="635113" y="1231251"/>
                  <a:pt x="1200049" y="1231251"/>
                </a:cubicBezTo>
                <a:cubicBezTo>
                  <a:pt x="1885224" y="1231251"/>
                  <a:pt x="2441805" y="682129"/>
                  <a:pt x="2454595" y="0"/>
                </a:cubicBezTo>
              </a:path>
            </a:pathLst>
          </a:custGeom>
          <a:noFill/>
          <a:ln w="28145" cap="rnd">
            <a:solidFill>
              <a:srgbClr val="8441A4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srgbClr val="172144"/>
              </a:solidFill>
              <a:effectLst/>
              <a:uLnTx/>
              <a:uFillTx/>
              <a:latin typeface="Lato" panose="020F0502020204030203" pitchFamily="34" charset="0"/>
            </a:endParaRPr>
          </a:p>
        </p:txBody>
      </p:sp>
      <p:sp>
        <p:nvSpPr>
          <p:cNvPr id="45" name="Freeform: Shape 36">
            <a:extLst>
              <a:ext uri="{FF2B5EF4-FFF2-40B4-BE49-F238E27FC236}">
                <a16:creationId xmlns:a16="http://schemas.microsoft.com/office/drawing/2014/main" id="{08AD2534-BDA3-1C0F-C252-45F9662CA472}"/>
              </a:ext>
            </a:extLst>
          </p:cNvPr>
          <p:cNvSpPr/>
          <p:nvPr/>
        </p:nvSpPr>
        <p:spPr>
          <a:xfrm>
            <a:off x="7998469" y="3098353"/>
            <a:ext cx="2441071" cy="1476692"/>
          </a:xfrm>
          <a:custGeom>
            <a:avLst/>
            <a:gdLst>
              <a:gd name="connsiteX0" fmla="*/ 0 w 2454594"/>
              <a:gd name="connsiteY0" fmla="*/ 344682 h 1231250"/>
              <a:gd name="connsiteX1" fmla="*/ 1200048 w 2454594"/>
              <a:gd name="connsiteY1" fmla="*/ 1231251 h 1231250"/>
              <a:gd name="connsiteX2" fmla="*/ 2454595 w 2454594"/>
              <a:gd name="connsiteY2" fmla="*/ 0 h 123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54594" h="1231250">
                <a:moveTo>
                  <a:pt x="0" y="344682"/>
                </a:moveTo>
                <a:cubicBezTo>
                  <a:pt x="157468" y="858010"/>
                  <a:pt x="635113" y="1231251"/>
                  <a:pt x="1200048" y="1231251"/>
                </a:cubicBezTo>
                <a:cubicBezTo>
                  <a:pt x="1885224" y="1231251"/>
                  <a:pt x="2441805" y="682129"/>
                  <a:pt x="2454595" y="0"/>
                </a:cubicBezTo>
              </a:path>
            </a:pathLst>
          </a:custGeom>
          <a:noFill/>
          <a:ln w="28145" cap="rnd">
            <a:solidFill>
              <a:srgbClr val="FF5B94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srgbClr val="172144"/>
              </a:solidFill>
              <a:effectLst/>
              <a:uLnTx/>
              <a:uFillTx/>
              <a:latin typeface="Lato" panose="020F0502020204030203" pitchFamily="34" charset="0"/>
            </a:endParaRPr>
          </a:p>
        </p:txBody>
      </p:sp>
      <p:sp>
        <p:nvSpPr>
          <p:cNvPr id="46" name="Freeform: Shape 38">
            <a:extLst>
              <a:ext uri="{FF2B5EF4-FFF2-40B4-BE49-F238E27FC236}">
                <a16:creationId xmlns:a16="http://schemas.microsoft.com/office/drawing/2014/main" id="{D464445C-FE09-5342-1DD1-D7A4F8F1569C}"/>
              </a:ext>
            </a:extLst>
          </p:cNvPr>
          <p:cNvSpPr/>
          <p:nvPr/>
        </p:nvSpPr>
        <p:spPr>
          <a:xfrm>
            <a:off x="7358286" y="3413259"/>
            <a:ext cx="733830" cy="45719"/>
          </a:xfrm>
          <a:custGeom>
            <a:avLst/>
            <a:gdLst>
              <a:gd name="connsiteX0" fmla="*/ 895304 w 895304"/>
              <a:gd name="connsiteY0" fmla="*/ 0 h 2239"/>
              <a:gd name="connsiteX1" fmla="*/ 0 w 895304"/>
              <a:gd name="connsiteY1" fmla="*/ 0 h 2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95304" h="2239">
                <a:moveTo>
                  <a:pt x="895304" y="0"/>
                </a:moveTo>
                <a:lnTo>
                  <a:pt x="0" y="0"/>
                </a:lnTo>
              </a:path>
            </a:pathLst>
          </a:custGeom>
          <a:noFill/>
          <a:ln w="28145" cap="rnd">
            <a:solidFill>
              <a:srgbClr val="8441A4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srgbClr val="172144"/>
              </a:solidFill>
              <a:effectLst/>
              <a:uLnTx/>
              <a:uFillTx/>
              <a:latin typeface="Lato" panose="020F0502020204030203" pitchFamily="34" charset="0"/>
            </a:endParaRPr>
          </a:p>
        </p:txBody>
      </p:sp>
      <p:sp>
        <p:nvSpPr>
          <p:cNvPr id="47" name="Freeform: Shape 42">
            <a:extLst>
              <a:ext uri="{FF2B5EF4-FFF2-40B4-BE49-F238E27FC236}">
                <a16:creationId xmlns:a16="http://schemas.microsoft.com/office/drawing/2014/main" id="{0330DB7B-994F-0DEB-405B-E24072976B6E}"/>
              </a:ext>
            </a:extLst>
          </p:cNvPr>
          <p:cNvSpPr/>
          <p:nvPr/>
        </p:nvSpPr>
        <p:spPr>
          <a:xfrm>
            <a:off x="7907606" y="3247044"/>
            <a:ext cx="195841" cy="330623"/>
          </a:xfrm>
          <a:custGeom>
            <a:avLst/>
            <a:gdLst>
              <a:gd name="connsiteX0" fmla="*/ 19152 w 238934"/>
              <a:gd name="connsiteY0" fmla="*/ 0 h 458695"/>
              <a:gd name="connsiteX1" fmla="*/ 238934 w 238934"/>
              <a:gd name="connsiteY1" fmla="*/ 219761 h 458695"/>
              <a:gd name="connsiteX2" fmla="*/ 0 w 238934"/>
              <a:gd name="connsiteY2" fmla="*/ 458695 h 458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8934" h="458695">
                <a:moveTo>
                  <a:pt x="19152" y="0"/>
                </a:moveTo>
                <a:lnTo>
                  <a:pt x="238934" y="219761"/>
                </a:lnTo>
                <a:lnTo>
                  <a:pt x="0" y="458695"/>
                </a:lnTo>
              </a:path>
            </a:pathLst>
          </a:custGeom>
          <a:noFill/>
          <a:ln w="28145" cap="rnd">
            <a:solidFill>
              <a:srgbClr val="8441A4"/>
            </a:solidFill>
            <a:prstDash val="solid"/>
            <a:round/>
          </a:ln>
        </p:spPr>
        <p:txBody>
          <a:bodyPr rtlCol="0" anchor="ctr"/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srgbClr val="172144"/>
              </a:solidFill>
              <a:effectLst/>
              <a:uLnTx/>
              <a:uFillTx/>
              <a:latin typeface="Lato" panose="020F0502020204030203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31F491C-0064-71FE-B3C7-39AF76D893A0}"/>
              </a:ext>
            </a:extLst>
          </p:cNvPr>
          <p:cNvSpPr txBox="1"/>
          <p:nvPr/>
        </p:nvSpPr>
        <p:spPr>
          <a:xfrm>
            <a:off x="1808501" y="2757318"/>
            <a:ext cx="21796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Quality control of at least 10% of all annual registry entries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845CD791-3048-69C3-5E79-C55DA0F21999}"/>
              </a:ext>
            </a:extLst>
          </p:cNvPr>
          <p:cNvSpPr txBox="1"/>
          <p:nvPr/>
        </p:nvSpPr>
        <p:spPr>
          <a:xfrm>
            <a:off x="5156009" y="2634207"/>
            <a:ext cx="21758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0" u="none" strike="noStrike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Data dictionary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Staff training, including instructional videos and standard protocol manuals</a:t>
            </a:r>
            <a:endParaRPr lang="en-I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7F4C460-DCF6-F550-C6F8-CC0FDE77B3B6}"/>
              </a:ext>
            </a:extLst>
          </p:cNvPr>
          <p:cNvSpPr txBox="1"/>
          <p:nvPr/>
        </p:nvSpPr>
        <p:spPr>
          <a:xfrm>
            <a:off x="8156573" y="3153691"/>
            <a:ext cx="2127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u="none" strike="noStrike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Registry dashboard</a:t>
            </a: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684DE104-0D35-A8F1-4BEB-5C2F7AC29DD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450" y="677031"/>
            <a:ext cx="6319204" cy="3938395"/>
          </a:xfrm>
          <a:prstGeom prst="rect">
            <a:avLst/>
          </a:prstGeom>
          <a:ln w="3175">
            <a:solidFill>
              <a:srgbClr val="4F81BD"/>
            </a:solidFill>
          </a:ln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30D5BD3F-295E-F414-ADAF-EA6DA621727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6" y="573324"/>
            <a:ext cx="7207198" cy="4054049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9C7279EC-9196-9CB3-87D8-B1F27F9368A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472" y="2788423"/>
            <a:ext cx="5836399" cy="3282974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CF5B9E7E-9CCE-3200-E329-C07A9210969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48" y="1722454"/>
            <a:ext cx="6977562" cy="3514123"/>
          </a:xfrm>
          <a:prstGeom prst="rect">
            <a:avLst/>
          </a:prstGeom>
          <a:ln w="3175">
            <a:solidFill>
              <a:srgbClr val="4F81BD"/>
            </a:solidFill>
          </a:ln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6F30A010-566C-F74C-7928-9384067A6E4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57" y="3165770"/>
            <a:ext cx="7612744" cy="3282974"/>
          </a:xfrm>
          <a:prstGeom prst="rect">
            <a:avLst/>
          </a:prstGeom>
          <a:ln w="3175">
            <a:solidFill>
              <a:srgbClr val="4F81BD"/>
            </a:solidFill>
          </a:ln>
        </p:spPr>
      </p:pic>
    </p:spTree>
    <p:extLst>
      <p:ext uri="{BB962C8B-B14F-4D97-AF65-F5344CB8AC3E}">
        <p14:creationId xmlns:p14="http://schemas.microsoft.com/office/powerpoint/2010/main" val="510278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AE527-C1FA-4488-65BB-E014D8A92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2">
            <a:extLst>
              <a:ext uri="{FF2B5EF4-FFF2-40B4-BE49-F238E27FC236}">
                <a16:creationId xmlns:a16="http://schemas.microsoft.com/office/drawing/2014/main" id="{B8A306A2-6385-B3E5-4278-9393C555F3E8}"/>
              </a:ext>
            </a:extLst>
          </p:cNvPr>
          <p:cNvSpPr/>
          <p:nvPr/>
        </p:nvSpPr>
        <p:spPr>
          <a:xfrm rot="10800000" flipV="1">
            <a:off x="7719645" y="1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D6134371-478D-17D9-DCD7-1F46A5F87651}"/>
              </a:ext>
            </a:extLst>
          </p:cNvPr>
          <p:cNvSpPr/>
          <p:nvPr/>
        </p:nvSpPr>
        <p:spPr>
          <a:xfrm>
            <a:off x="3519674" y="5692170"/>
            <a:ext cx="243078" cy="243078"/>
          </a:xfrm>
          <a:prstGeom prst="plus">
            <a:avLst>
              <a:gd name="adj" fmla="val 391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6581EEB-DA96-08E3-95F5-62AD52D83B54}"/>
              </a:ext>
            </a:extLst>
          </p:cNvPr>
          <p:cNvSpPr/>
          <p:nvPr/>
        </p:nvSpPr>
        <p:spPr>
          <a:xfrm>
            <a:off x="5392924" y="2152634"/>
            <a:ext cx="59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Adobe Fan Heiti Std B" panose="020B0700000000000000" pitchFamily="34" charset="-128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98C9435-57BB-B4AA-E555-893FCC74EA12}"/>
              </a:ext>
            </a:extLst>
          </p:cNvPr>
          <p:cNvCxnSpPr>
            <a:cxnSpLocks/>
          </p:cNvCxnSpPr>
          <p:nvPr/>
        </p:nvCxnSpPr>
        <p:spPr>
          <a:xfrm>
            <a:off x="2019869" y="720061"/>
            <a:ext cx="7342495" cy="439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22A5D8D-0057-0C75-29EE-8FACF4AAAF25}"/>
              </a:ext>
            </a:extLst>
          </p:cNvPr>
          <p:cNvSpPr/>
          <p:nvPr/>
        </p:nvSpPr>
        <p:spPr>
          <a:xfrm>
            <a:off x="406995" y="520938"/>
            <a:ext cx="1612874" cy="398245"/>
          </a:xfrm>
          <a:prstGeom prst="round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Report 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EC251E9-4355-D2B9-C847-D28AEA564192}"/>
              </a:ext>
            </a:extLst>
          </p:cNvPr>
          <p:cNvGraphicFramePr>
            <a:graphicFrameLocks/>
          </p:cNvGraphicFramePr>
          <p:nvPr/>
        </p:nvGraphicFramePr>
        <p:xfrm>
          <a:off x="5157799" y="2126028"/>
          <a:ext cx="6154141" cy="36345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E26BBC1-4F3E-5829-A8CC-D03F27D18F36}"/>
              </a:ext>
            </a:extLst>
          </p:cNvPr>
          <p:cNvSpPr txBox="1"/>
          <p:nvPr/>
        </p:nvSpPr>
        <p:spPr>
          <a:xfrm>
            <a:off x="1980131" y="174878"/>
            <a:ext cx="68255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Frequency distribution of completed essential obesity registry items</a:t>
            </a:r>
          </a:p>
          <a:p>
            <a:endParaRPr lang="en-I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868B1A-5127-BE91-EAC4-5F59D08D53C3}"/>
              </a:ext>
            </a:extLst>
          </p:cNvPr>
          <p:cNvSpPr txBox="1"/>
          <p:nvPr/>
        </p:nvSpPr>
        <p:spPr>
          <a:xfrm>
            <a:off x="2659335" y="997060"/>
            <a:ext cx="5693097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On average, 87.85% of the registry dataset was completed.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B246FC7-0EBA-FADB-E831-0BA399A8B3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2050553"/>
              </p:ext>
            </p:extLst>
          </p:nvPr>
        </p:nvGraphicFramePr>
        <p:xfrm>
          <a:off x="1277699" y="1639243"/>
          <a:ext cx="8801967" cy="4848060"/>
        </p:xfrm>
        <a:graphic>
          <a:graphicData uri="http://schemas.openxmlformats.org/drawingml/2006/table">
            <a:tbl>
              <a:tblPr rtl="1" firstRow="1" firstCol="1" bandRow="1"/>
              <a:tblGrid>
                <a:gridCol w="2356694">
                  <a:extLst>
                    <a:ext uri="{9D8B030D-6E8A-4147-A177-3AD203B41FA5}">
                      <a16:colId xmlns:a16="http://schemas.microsoft.com/office/drawing/2014/main" val="3077773403"/>
                    </a:ext>
                  </a:extLst>
                </a:gridCol>
                <a:gridCol w="2001334">
                  <a:extLst>
                    <a:ext uri="{9D8B030D-6E8A-4147-A177-3AD203B41FA5}">
                      <a16:colId xmlns:a16="http://schemas.microsoft.com/office/drawing/2014/main" val="693004752"/>
                    </a:ext>
                  </a:extLst>
                </a:gridCol>
                <a:gridCol w="2516800">
                  <a:extLst>
                    <a:ext uri="{9D8B030D-6E8A-4147-A177-3AD203B41FA5}">
                      <a16:colId xmlns:a16="http://schemas.microsoft.com/office/drawing/2014/main" val="2846905485"/>
                    </a:ext>
                  </a:extLst>
                </a:gridCol>
                <a:gridCol w="1927139">
                  <a:extLst>
                    <a:ext uri="{9D8B030D-6E8A-4147-A177-3AD203B41FA5}">
                      <a16:colId xmlns:a16="http://schemas.microsoft.com/office/drawing/2014/main" val="3588107852"/>
                    </a:ext>
                  </a:extLst>
                </a:gridCol>
              </a:tblGrid>
              <a:tr h="4040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 dirty="0">
                          <a:effectLst/>
                        </a:rPr>
                        <a:t>آیتم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 dirty="0">
                          <a:effectLst/>
                        </a:rPr>
                        <a:t>تعداد (درصد)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>
                          <a:effectLst/>
                        </a:rPr>
                        <a:t>آیتم 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>
                          <a:effectLst/>
                        </a:rPr>
                        <a:t>تعداد (درصد)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F81BD"/>
                      </a:solidFill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6639974"/>
                  </a:ext>
                </a:extLst>
              </a:tr>
              <a:tr h="4040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 dirty="0">
                          <a:effectLst/>
                        </a:rPr>
                        <a:t>نام و نام خانوادگی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F81BD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>
                          <a:effectLst/>
                        </a:rPr>
                        <a:t>7148 (100)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F81BD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 b="1" dirty="0">
                          <a:effectLst/>
                        </a:rPr>
                        <a:t>نام دارو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F81BD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 dirty="0">
                          <a:effectLst/>
                        </a:rPr>
                        <a:t>7148 (100)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mpd="sng">
                      <a:solidFill>
                        <a:srgbClr val="4F81BD"/>
                      </a:solidFill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2731717"/>
                  </a:ext>
                </a:extLst>
              </a:tr>
              <a:tr h="4040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 dirty="0">
                          <a:effectLst/>
                        </a:rPr>
                        <a:t>کدملی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>
                          <a:effectLst/>
                        </a:rPr>
                        <a:t>7148 (100)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 b="1" dirty="0">
                          <a:effectLst/>
                        </a:rPr>
                        <a:t>بارداری 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>
                          <a:effectLst/>
                        </a:rPr>
                        <a:t>7148 (100)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9705298"/>
                  </a:ext>
                </a:extLst>
              </a:tr>
              <a:tr h="4040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 dirty="0">
                          <a:effectLst/>
                        </a:rPr>
                        <a:t>شماره تلفن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>
                          <a:effectLst/>
                        </a:rPr>
                        <a:t>7148 (100)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 b="1">
                          <a:effectLst/>
                        </a:rPr>
                        <a:t>فعالیت بدنی</a:t>
                      </a:r>
                      <a:endParaRPr lang="en-US" sz="14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>
                          <a:effectLst/>
                        </a:rPr>
                        <a:t>5862 (82.00)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210376"/>
                  </a:ext>
                </a:extLst>
              </a:tr>
              <a:tr h="4040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 dirty="0">
                          <a:effectLst/>
                        </a:rPr>
                        <a:t>سن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>
                          <a:effectLst/>
                        </a:rPr>
                        <a:t>7148 (100)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 b="1" dirty="0">
                          <a:effectLst/>
                        </a:rPr>
                        <a:t>تعداد روز فعالیت بدنی در هفته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>
                          <a:effectLst/>
                        </a:rPr>
                        <a:t>5363 (75.02)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6021969"/>
                  </a:ext>
                </a:extLst>
              </a:tr>
              <a:tr h="4040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 dirty="0">
                          <a:effectLst/>
                        </a:rPr>
                        <a:t>جنس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>
                          <a:effectLst/>
                        </a:rPr>
                        <a:t>7148 (100)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 b="1" dirty="0">
                          <a:effectLst/>
                        </a:rPr>
                        <a:t>دقیقه فعالیت بدنی در روز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>
                          <a:effectLst/>
                        </a:rPr>
                        <a:t>5363 (75.02)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367494"/>
                  </a:ext>
                </a:extLst>
              </a:tr>
              <a:tr h="4040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 dirty="0">
                          <a:effectLst/>
                        </a:rPr>
                        <a:t>شغل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>
                          <a:effectLst/>
                        </a:rPr>
                        <a:t>6098 (85.31)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 b="1" dirty="0">
                          <a:effectLst/>
                        </a:rPr>
                        <a:t>مصرف دخانیات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>
                          <a:effectLst/>
                        </a:rPr>
                        <a:t>6480 (90.65)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8975054"/>
                  </a:ext>
                </a:extLst>
              </a:tr>
              <a:tr h="4040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 dirty="0">
                          <a:effectLst/>
                        </a:rPr>
                        <a:t>علت مراجعه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>
                          <a:effectLst/>
                        </a:rPr>
                        <a:t>7148 (100)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 b="1" dirty="0">
                          <a:effectLst/>
                        </a:rPr>
                        <a:t>مصرف الکل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>
                          <a:effectLst/>
                        </a:rPr>
                        <a:t>6519 (91.20)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6420525"/>
                  </a:ext>
                </a:extLst>
              </a:tr>
              <a:tr h="4040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 dirty="0">
                          <a:effectLst/>
                        </a:rPr>
                        <a:t>سطح تحصیلات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 dirty="0">
                          <a:effectLst/>
                        </a:rPr>
                        <a:t>4316 (60.38)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 b="1" dirty="0">
                          <a:effectLst/>
                        </a:rPr>
                        <a:t>سوءمصرف مواد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>
                          <a:effectLst/>
                        </a:rPr>
                        <a:t>5008 (70.06)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8397082"/>
                  </a:ext>
                </a:extLst>
              </a:tr>
              <a:tr h="4040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 dirty="0">
                          <a:effectLst/>
                        </a:rPr>
                        <a:t>وزن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 dirty="0">
                          <a:effectLst/>
                        </a:rPr>
                        <a:t>7148 (100)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 b="1" dirty="0">
                          <a:effectLst/>
                        </a:rPr>
                        <a:t>سرعت غذاخوردن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>
                          <a:effectLst/>
                        </a:rPr>
                        <a:t>4883 (68.31)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3276581"/>
                  </a:ext>
                </a:extLst>
              </a:tr>
              <a:tr h="4040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 dirty="0">
                          <a:effectLst/>
                        </a:rPr>
                        <a:t>قد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 dirty="0">
                          <a:effectLst/>
                        </a:rPr>
                        <a:t>7148 (100)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 b="1" dirty="0">
                          <a:effectLst/>
                        </a:rPr>
                        <a:t>میزان اشتها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>
                          <a:effectLst/>
                        </a:rPr>
                        <a:t>4858 (67.96)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2074528"/>
                  </a:ext>
                </a:extLst>
              </a:tr>
              <a:tr h="4040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 dirty="0">
                          <a:effectLst/>
                        </a:rPr>
                        <a:t>تاریخچه پزشکی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>
                          <a:effectLst/>
                        </a:rPr>
                        <a:t>7148 (100)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 b="1" dirty="0">
                          <a:effectLst/>
                        </a:rPr>
                        <a:t>تعداد وعده‌های غذایی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400" dirty="0">
                          <a:effectLst/>
                        </a:rPr>
                        <a:t>4787 (66.96)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solidFill>
                        <a:srgbClr val="4F81BD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65246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2706819"/>
      </p:ext>
    </p:extLst>
  </p:cSld>
  <p:clrMapOvr>
    <a:masterClrMapping/>
  </p:clrMapOvr>
  <p:transition spd="slow" advClick="0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AE527-C1FA-4488-65BB-E014D8A92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2">
            <a:extLst>
              <a:ext uri="{FF2B5EF4-FFF2-40B4-BE49-F238E27FC236}">
                <a16:creationId xmlns:a16="http://schemas.microsoft.com/office/drawing/2014/main" id="{B8A306A2-6385-B3E5-4278-9393C555F3E8}"/>
              </a:ext>
            </a:extLst>
          </p:cNvPr>
          <p:cNvSpPr/>
          <p:nvPr/>
        </p:nvSpPr>
        <p:spPr>
          <a:xfrm rot="10800000" flipV="1">
            <a:off x="7719645" y="1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D6134371-478D-17D9-DCD7-1F46A5F87651}"/>
              </a:ext>
            </a:extLst>
          </p:cNvPr>
          <p:cNvSpPr/>
          <p:nvPr/>
        </p:nvSpPr>
        <p:spPr>
          <a:xfrm>
            <a:off x="3519674" y="5692170"/>
            <a:ext cx="243078" cy="243078"/>
          </a:xfrm>
          <a:prstGeom prst="plus">
            <a:avLst>
              <a:gd name="adj" fmla="val 391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6581EEB-DA96-08E3-95F5-62AD52D83B54}"/>
              </a:ext>
            </a:extLst>
          </p:cNvPr>
          <p:cNvSpPr/>
          <p:nvPr/>
        </p:nvSpPr>
        <p:spPr>
          <a:xfrm>
            <a:off x="5392924" y="2152634"/>
            <a:ext cx="59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Adobe Fan Heiti Std B" panose="020B0700000000000000" pitchFamily="34" charset="-128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98C9435-57BB-B4AA-E555-893FCC74EA12}"/>
              </a:ext>
            </a:extLst>
          </p:cNvPr>
          <p:cNvCxnSpPr>
            <a:cxnSpLocks/>
          </p:cNvCxnSpPr>
          <p:nvPr/>
        </p:nvCxnSpPr>
        <p:spPr>
          <a:xfrm>
            <a:off x="2019869" y="720061"/>
            <a:ext cx="7342495" cy="439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22A5D8D-0057-0C75-29EE-8FACF4AAAF25}"/>
              </a:ext>
            </a:extLst>
          </p:cNvPr>
          <p:cNvSpPr/>
          <p:nvPr/>
        </p:nvSpPr>
        <p:spPr>
          <a:xfrm>
            <a:off x="406995" y="520938"/>
            <a:ext cx="1612874" cy="398245"/>
          </a:xfrm>
          <a:prstGeom prst="round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Report 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EC251E9-4355-D2B9-C847-D28AEA56419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5715471"/>
              </p:ext>
            </p:extLst>
          </p:nvPr>
        </p:nvGraphicFramePr>
        <p:xfrm>
          <a:off x="5608035" y="2134099"/>
          <a:ext cx="6154141" cy="36345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E26BBC1-4F3E-5829-A8CC-D03F27D18F36}"/>
              </a:ext>
            </a:extLst>
          </p:cNvPr>
          <p:cNvSpPr txBox="1"/>
          <p:nvPr/>
        </p:nvSpPr>
        <p:spPr>
          <a:xfrm>
            <a:off x="2043352" y="251168"/>
            <a:ext cx="4645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Frequency distribution in the obesity registry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F7D8148C-CBDE-6881-4448-EC89D0DEE8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16548074"/>
              </p:ext>
            </p:extLst>
          </p:nvPr>
        </p:nvGraphicFramePr>
        <p:xfrm>
          <a:off x="539822" y="964208"/>
          <a:ext cx="3911593" cy="2289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B355FE1B-6328-2C20-E15C-4D9C7DD439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4139344"/>
              </p:ext>
            </p:extLst>
          </p:nvPr>
        </p:nvGraphicFramePr>
        <p:xfrm>
          <a:off x="6583966" y="989610"/>
          <a:ext cx="3293549" cy="24354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C38260A1-EB0B-0996-A74C-37DFA74D79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9620200"/>
              </p:ext>
            </p:extLst>
          </p:nvPr>
        </p:nvGraphicFramePr>
        <p:xfrm>
          <a:off x="1520187" y="3885277"/>
          <a:ext cx="3629025" cy="2252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BD387307-62BA-3555-EF26-EB37F5238E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8716123"/>
              </p:ext>
            </p:extLst>
          </p:nvPr>
        </p:nvGraphicFramePr>
        <p:xfrm>
          <a:off x="6946321" y="3887311"/>
          <a:ext cx="3725492" cy="2252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AE224C90-C117-3322-4052-292FB07E2D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8859164"/>
              </p:ext>
            </p:extLst>
          </p:nvPr>
        </p:nvGraphicFramePr>
        <p:xfrm>
          <a:off x="3509907" y="919183"/>
          <a:ext cx="3496312" cy="25269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462178542"/>
      </p:ext>
    </p:extLst>
  </p:cSld>
  <p:clrMapOvr>
    <a:masterClrMapping/>
  </p:clrMapOvr>
  <p:transition spd="slow" advClick="0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AE527-C1FA-4488-65BB-E014D8A92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2">
            <a:extLst>
              <a:ext uri="{FF2B5EF4-FFF2-40B4-BE49-F238E27FC236}">
                <a16:creationId xmlns:a16="http://schemas.microsoft.com/office/drawing/2014/main" id="{B8A306A2-6385-B3E5-4278-9393C555F3E8}"/>
              </a:ext>
            </a:extLst>
          </p:cNvPr>
          <p:cNvSpPr/>
          <p:nvPr/>
        </p:nvSpPr>
        <p:spPr>
          <a:xfrm rot="10800000" flipV="1">
            <a:off x="7719645" y="1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D6134371-478D-17D9-DCD7-1F46A5F87651}"/>
              </a:ext>
            </a:extLst>
          </p:cNvPr>
          <p:cNvSpPr/>
          <p:nvPr/>
        </p:nvSpPr>
        <p:spPr>
          <a:xfrm>
            <a:off x="3519674" y="5692170"/>
            <a:ext cx="243078" cy="243078"/>
          </a:xfrm>
          <a:prstGeom prst="plus">
            <a:avLst>
              <a:gd name="adj" fmla="val 391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6581EEB-DA96-08E3-95F5-62AD52D83B54}"/>
              </a:ext>
            </a:extLst>
          </p:cNvPr>
          <p:cNvSpPr/>
          <p:nvPr/>
        </p:nvSpPr>
        <p:spPr>
          <a:xfrm>
            <a:off x="5392924" y="2152634"/>
            <a:ext cx="59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Adobe Fan Heiti Std B" panose="020B0700000000000000" pitchFamily="34" charset="-128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98C9435-57BB-B4AA-E555-893FCC74EA12}"/>
              </a:ext>
            </a:extLst>
          </p:cNvPr>
          <p:cNvCxnSpPr>
            <a:cxnSpLocks/>
          </p:cNvCxnSpPr>
          <p:nvPr/>
        </p:nvCxnSpPr>
        <p:spPr>
          <a:xfrm>
            <a:off x="2019869" y="720061"/>
            <a:ext cx="7342495" cy="439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22A5D8D-0057-0C75-29EE-8FACF4AAAF25}"/>
              </a:ext>
            </a:extLst>
          </p:cNvPr>
          <p:cNvSpPr/>
          <p:nvPr/>
        </p:nvSpPr>
        <p:spPr>
          <a:xfrm>
            <a:off x="406995" y="520938"/>
            <a:ext cx="1612874" cy="398245"/>
          </a:xfrm>
          <a:prstGeom prst="round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Report 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EC251E9-4355-D2B9-C847-D28AEA564192}"/>
              </a:ext>
            </a:extLst>
          </p:cNvPr>
          <p:cNvGraphicFramePr>
            <a:graphicFrameLocks/>
          </p:cNvGraphicFramePr>
          <p:nvPr/>
        </p:nvGraphicFramePr>
        <p:xfrm>
          <a:off x="5157799" y="2126028"/>
          <a:ext cx="6154141" cy="36345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E26BBC1-4F3E-5829-A8CC-D03F27D18F36}"/>
              </a:ext>
            </a:extLst>
          </p:cNvPr>
          <p:cNvSpPr txBox="1"/>
          <p:nvPr/>
        </p:nvSpPr>
        <p:spPr>
          <a:xfrm>
            <a:off x="2019869" y="270355"/>
            <a:ext cx="4777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Association of background variables with BMI</a:t>
            </a:r>
          </a:p>
        </p:txBody>
      </p:sp>
      <p:pic>
        <p:nvPicPr>
          <p:cNvPr id="2" name="Picture 1" descr="A screenshot of a computer">
            <a:extLst>
              <a:ext uri="{FF2B5EF4-FFF2-40B4-BE49-F238E27FC236}">
                <a16:creationId xmlns:a16="http://schemas.microsoft.com/office/drawing/2014/main" id="{A4BCA378-6C9A-B52E-F3BB-EE00DF48A62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69" t="16248" r="10737" b="23033"/>
          <a:stretch>
            <a:fillRect/>
          </a:stretch>
        </p:blipFill>
        <p:spPr bwMode="auto">
          <a:xfrm rot="16200000">
            <a:off x="7465744" y="2131744"/>
            <a:ext cx="6858000" cy="2594511"/>
          </a:xfrm>
          <a:prstGeom prst="rect">
            <a:avLst/>
          </a:prstGeom>
          <a:ln>
            <a:solidFill>
              <a:srgbClr val="00B0F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E07D67F0-B0FD-D702-8860-F3C5EE8983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442784"/>
              </p:ext>
            </p:extLst>
          </p:nvPr>
        </p:nvGraphicFramePr>
        <p:xfrm>
          <a:off x="180900" y="1097402"/>
          <a:ext cx="9181464" cy="5651009"/>
        </p:xfrm>
        <a:graphic>
          <a:graphicData uri="http://schemas.openxmlformats.org/drawingml/2006/table">
            <a:tbl>
              <a:tblPr rtl="1" firstRow="1" firstCol="1" bandRow="1"/>
              <a:tblGrid>
                <a:gridCol w="1529873">
                  <a:extLst>
                    <a:ext uri="{9D8B030D-6E8A-4147-A177-3AD203B41FA5}">
                      <a16:colId xmlns:a16="http://schemas.microsoft.com/office/drawing/2014/main" val="2698229053"/>
                    </a:ext>
                  </a:extLst>
                </a:gridCol>
                <a:gridCol w="1529873">
                  <a:extLst>
                    <a:ext uri="{9D8B030D-6E8A-4147-A177-3AD203B41FA5}">
                      <a16:colId xmlns:a16="http://schemas.microsoft.com/office/drawing/2014/main" val="1331786394"/>
                    </a:ext>
                  </a:extLst>
                </a:gridCol>
                <a:gridCol w="1529873">
                  <a:extLst>
                    <a:ext uri="{9D8B030D-6E8A-4147-A177-3AD203B41FA5}">
                      <a16:colId xmlns:a16="http://schemas.microsoft.com/office/drawing/2014/main" val="3821009462"/>
                    </a:ext>
                  </a:extLst>
                </a:gridCol>
                <a:gridCol w="1529873">
                  <a:extLst>
                    <a:ext uri="{9D8B030D-6E8A-4147-A177-3AD203B41FA5}">
                      <a16:colId xmlns:a16="http://schemas.microsoft.com/office/drawing/2014/main" val="2255288553"/>
                    </a:ext>
                  </a:extLst>
                </a:gridCol>
                <a:gridCol w="1530986">
                  <a:extLst>
                    <a:ext uri="{9D8B030D-6E8A-4147-A177-3AD203B41FA5}">
                      <a16:colId xmlns:a16="http://schemas.microsoft.com/office/drawing/2014/main" val="2702893408"/>
                    </a:ext>
                  </a:extLst>
                </a:gridCol>
                <a:gridCol w="1530986">
                  <a:extLst>
                    <a:ext uri="{9D8B030D-6E8A-4147-A177-3AD203B41FA5}">
                      <a16:colId xmlns:a16="http://schemas.microsoft.com/office/drawing/2014/main" val="125954371"/>
                    </a:ext>
                  </a:extLst>
                </a:gridCol>
              </a:tblGrid>
              <a:tr h="1973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fa-IR" sz="1000" dirty="0">
                          <a:effectLst/>
                        </a:rPr>
                        <a:t>متغیر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en-US" sz="1000" dirty="0">
                          <a:effectLst/>
                        </a:rPr>
                        <a:t>B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en-US" sz="1000" dirty="0">
                          <a:effectLst/>
                        </a:rPr>
                        <a:t>Std. Error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en-US" sz="1000" dirty="0">
                          <a:effectLst/>
                        </a:rPr>
                        <a:t>t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en-US" sz="1000" dirty="0">
                          <a:effectLst/>
                        </a:rPr>
                        <a:t>p-value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0">
                        <a:buNone/>
                      </a:pPr>
                      <a:r>
                        <a:rPr lang="en-US" sz="1000" dirty="0">
                          <a:effectLst/>
                        </a:rPr>
                        <a:t>95%CI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7219445"/>
                  </a:ext>
                </a:extLst>
              </a:tr>
              <a:tr h="1973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justLow" rtl="1">
                        <a:buNone/>
                      </a:pPr>
                      <a:r>
                        <a:rPr lang="fa-IR" sz="1000" dirty="0">
                          <a:effectLst/>
                        </a:rPr>
                        <a:t>شغل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 gridSpan="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44512264"/>
                  </a:ext>
                </a:extLst>
              </a:tr>
              <a:tr h="2591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justLow" rtl="1">
                        <a:buNone/>
                      </a:pPr>
                      <a:r>
                        <a:rPr lang="ar-BH" sz="1000" dirty="0">
                          <a:effectLst/>
                        </a:rPr>
                        <a:t>کارمند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dirty="0">
                          <a:effectLst/>
                        </a:rPr>
                        <a:t>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408077"/>
                  </a:ext>
                </a:extLst>
              </a:tr>
              <a:tr h="2591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justLow" rtl="1">
                        <a:buNone/>
                      </a:pPr>
                      <a:r>
                        <a:rPr lang="ar-BH" sz="1000" dirty="0">
                          <a:effectLst/>
                        </a:rPr>
                        <a:t>خانه‌دار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1.20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0.22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5.31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0.001&gt;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1.64 -0.75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290708"/>
                  </a:ext>
                </a:extLst>
              </a:tr>
              <a:tr h="2591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justLow" rtl="1">
                        <a:buNone/>
                      </a:pPr>
                      <a:r>
                        <a:rPr lang="ar-BH" sz="1000" dirty="0">
                          <a:effectLst/>
                        </a:rPr>
                        <a:t>بیکار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0.15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0.31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0.47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dirty="0">
                          <a:effectLst/>
                        </a:rPr>
                        <a:t>0.63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0.77 – 0.47-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3676496"/>
                  </a:ext>
                </a:extLst>
              </a:tr>
              <a:tr h="2591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justLow" rtl="1">
                        <a:buNone/>
                      </a:pPr>
                      <a:r>
                        <a:rPr lang="ar-BH" sz="1000" dirty="0">
                          <a:effectLst/>
                        </a:rPr>
                        <a:t>بازنشسته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dirty="0">
                          <a:effectLst/>
                        </a:rPr>
                        <a:t>0.40-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0.41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0.99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0.31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dirty="0">
                          <a:effectLst/>
                        </a:rPr>
                        <a:t>0.39 – 1.21-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1607965"/>
                  </a:ext>
                </a:extLst>
              </a:tr>
              <a:tr h="2591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000" dirty="0">
                          <a:effectLst/>
                        </a:rPr>
                        <a:t>تحصیلات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 gridSpan="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indent="0" algn="ctr" rtl="0">
                        <a:buNone/>
                      </a:pP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5202359"/>
                  </a:ext>
                </a:extLst>
              </a:tr>
              <a:tr h="2591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justLow" rtl="1">
                        <a:buNone/>
                      </a:pPr>
                      <a:r>
                        <a:rPr lang="ar-BH" sz="1000" dirty="0">
                          <a:effectLst/>
                        </a:rPr>
                        <a:t>بیسواد و سیکل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2234166"/>
                  </a:ext>
                </a:extLst>
              </a:tr>
              <a:tr h="2591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justLow" rtl="1">
                        <a:buNone/>
                      </a:pPr>
                      <a:r>
                        <a:rPr lang="ar-BH" sz="1000" dirty="0">
                          <a:effectLst/>
                        </a:rPr>
                        <a:t>دیپلم و فوق دیپلم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dirty="0">
                          <a:effectLst/>
                        </a:rPr>
                        <a:t>0.73-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0.24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3.00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0.003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0.25- - 1.21-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2842571"/>
                  </a:ext>
                </a:extLst>
              </a:tr>
              <a:tr h="370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justLow" rtl="1">
                        <a:buNone/>
                      </a:pPr>
                      <a:r>
                        <a:rPr lang="ar-BH" sz="1000" dirty="0">
                          <a:effectLst/>
                        </a:rPr>
                        <a:t>کارشناسی و کارشناسی ارشد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dirty="0">
                          <a:effectLst/>
                        </a:rPr>
                        <a:t>1.31-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dirty="0">
                          <a:effectLst/>
                        </a:rPr>
                        <a:t>0.26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5.03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dirty="0">
                          <a:effectLst/>
                        </a:rPr>
                        <a:t>0.001&gt;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dirty="0">
                          <a:effectLst/>
                        </a:rPr>
                        <a:t>0.80- - 1.82-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8402836"/>
                  </a:ext>
                </a:extLst>
              </a:tr>
              <a:tr h="2591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justLow" rtl="1">
                        <a:buNone/>
                      </a:pPr>
                      <a:r>
                        <a:rPr lang="ar-BH" sz="1000" dirty="0">
                          <a:effectLst/>
                        </a:rPr>
                        <a:t>دکتری و بالاتر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dirty="0">
                          <a:effectLst/>
                        </a:rPr>
                        <a:t>2.29-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dirty="0">
                          <a:effectLst/>
                        </a:rPr>
                        <a:t>0.43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dirty="0">
                          <a:effectLst/>
                        </a:rPr>
                        <a:t>5.22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dirty="0">
                          <a:effectLst/>
                        </a:rPr>
                        <a:t>0.001&gt;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dirty="0">
                          <a:effectLst/>
                        </a:rPr>
                        <a:t>1.43- - 3.15-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5818277"/>
                  </a:ext>
                </a:extLst>
              </a:tr>
              <a:tr h="2591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r" rtl="1">
                        <a:buNone/>
                      </a:pPr>
                      <a:r>
                        <a:rPr lang="ar-BH" sz="1000" dirty="0">
                          <a:effectLst/>
                        </a:rPr>
                        <a:t>تعداد فرزند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 gridSpan="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28222256"/>
                  </a:ext>
                </a:extLst>
              </a:tr>
              <a:tr h="2591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justLow" rtl="1">
                        <a:buNone/>
                      </a:pPr>
                      <a:r>
                        <a:rPr lang="ar-BH" sz="1000" dirty="0">
                          <a:effectLst/>
                        </a:rPr>
                        <a:t>ندارد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7989913"/>
                  </a:ext>
                </a:extLst>
              </a:tr>
              <a:tr h="2591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justLow" rtl="1">
                        <a:buNone/>
                      </a:pPr>
                      <a:r>
                        <a:rPr lang="ar-BH" sz="1000" dirty="0">
                          <a:effectLst/>
                        </a:rPr>
                        <a:t>3-1 فرزند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0.73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0.20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3.58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0.001&gt;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1.13- 0.33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3019556"/>
                  </a:ext>
                </a:extLst>
              </a:tr>
              <a:tr h="2591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justLow" rtl="1">
                        <a:buNone/>
                      </a:pPr>
                      <a:r>
                        <a:rPr lang="ar-BH" sz="1000" dirty="0">
                          <a:effectLst/>
                        </a:rPr>
                        <a:t>بیش از 3 فرزند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dirty="0">
                          <a:effectLst/>
                        </a:rPr>
                        <a:t>1.57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dirty="0">
                          <a:effectLst/>
                        </a:rPr>
                        <a:t>0.35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dirty="0">
                          <a:effectLst/>
                        </a:rPr>
                        <a:t>4.40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dirty="0">
                          <a:effectLst/>
                        </a:rPr>
                        <a:t>0.001&gt;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dirty="0">
                          <a:effectLst/>
                        </a:rPr>
                        <a:t>2.27 – 0.87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4406402"/>
                  </a:ext>
                </a:extLst>
              </a:tr>
              <a:tr h="370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justLow" rtl="1">
                        <a:buNone/>
                      </a:pPr>
                      <a:r>
                        <a:rPr lang="ar-BH" sz="1000" dirty="0">
                          <a:effectLst/>
                        </a:rPr>
                        <a:t>سابقه دریافت رژیم غذایی ندارد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b="1" dirty="0">
                          <a:effectLst/>
                        </a:rPr>
                        <a:t>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b="1" dirty="0">
                          <a:effectLst/>
                        </a:rPr>
                        <a:t>-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b="1" dirty="0">
                          <a:effectLst/>
                        </a:rPr>
                        <a:t>-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b="1" dirty="0">
                          <a:effectLst/>
                        </a:rPr>
                        <a:t>-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b="1" dirty="0">
                          <a:effectLst/>
                        </a:rPr>
                        <a:t>-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3122518"/>
                  </a:ext>
                </a:extLst>
              </a:tr>
              <a:tr h="3701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justLow" rtl="1">
                        <a:buNone/>
                      </a:pPr>
                      <a:r>
                        <a:rPr lang="ar-BH" sz="1000" dirty="0">
                          <a:effectLst/>
                        </a:rPr>
                        <a:t>سابقه دریافت رژیم غذایی دارد 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dirty="0">
                          <a:effectLst/>
                        </a:rPr>
                        <a:t>2.03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dirty="0">
                          <a:effectLst/>
                        </a:rPr>
                        <a:t>0.16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dirty="0">
                          <a:effectLst/>
                        </a:rPr>
                        <a:t>12.13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dirty="0">
                          <a:effectLst/>
                        </a:rPr>
                        <a:t>0.001&gt;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dirty="0">
                          <a:effectLst/>
                        </a:rPr>
                        <a:t>2.36 – 1.70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465724"/>
                  </a:ext>
                </a:extLst>
              </a:tr>
              <a:tr h="2591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justLow" rtl="1">
                        <a:buNone/>
                      </a:pPr>
                      <a:r>
                        <a:rPr lang="fa-IR" sz="1000" dirty="0">
                          <a:effectLst/>
                        </a:rPr>
                        <a:t>سرعت غذاخوردن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 gridSpan="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97D">
                        <a:lumMod val="40000"/>
                        <a:lumOff val="6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endParaRPr lang="en-US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1873633"/>
                  </a:ext>
                </a:extLst>
              </a:tr>
              <a:tr h="2591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justLow" rtl="1">
                        <a:buNone/>
                      </a:pPr>
                      <a:r>
                        <a:rPr lang="ar-BH" sz="1000" dirty="0">
                          <a:effectLst/>
                        </a:rPr>
                        <a:t>معمولی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b="1" dirty="0">
                          <a:effectLst/>
                        </a:rPr>
                        <a:t>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b="1">
                          <a:effectLst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b="1">
                          <a:effectLst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b="1">
                          <a:effectLst/>
                        </a:rPr>
                        <a:t>--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b="1">
                          <a:effectLst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2028101"/>
                  </a:ext>
                </a:extLst>
              </a:tr>
              <a:tr h="2591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justLow" rtl="1">
                        <a:buNone/>
                      </a:pPr>
                      <a:r>
                        <a:rPr lang="ar-BH" sz="1000" dirty="0">
                          <a:effectLst/>
                        </a:rPr>
                        <a:t>آهسته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0.20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dirty="0">
                          <a:effectLst/>
                        </a:rPr>
                        <a:t>0.26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dirty="0">
                          <a:effectLst/>
                        </a:rPr>
                        <a:t>0.78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dirty="0">
                          <a:effectLst/>
                        </a:rPr>
                        <a:t>0.43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0.71 – 0.30-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5069231"/>
                  </a:ext>
                </a:extLst>
              </a:tr>
              <a:tr h="2591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justLow" rtl="1">
                        <a:buNone/>
                      </a:pPr>
                      <a:r>
                        <a:rPr lang="ar-BH" sz="1000" dirty="0">
                          <a:effectLst/>
                        </a:rPr>
                        <a:t>سریع</a:t>
                      </a:r>
                      <a:endParaRPr lang="en-US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dirty="0">
                          <a:effectLst/>
                        </a:rPr>
                        <a:t>0.94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>
                          <a:effectLst/>
                        </a:rPr>
                        <a:t>0.17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dirty="0">
                          <a:effectLst/>
                        </a:rPr>
                        <a:t>5.32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dirty="0">
                          <a:effectLst/>
                        </a:rPr>
                        <a:t>0.001&gt;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  <a:cs typeface="B Nazanin"/>
                        </a:defRPr>
                      </a:lvl9pPr>
                    </a:lstStyle>
                    <a:p>
                      <a:pPr marL="0" marR="0" indent="0" algn="ctr" rtl="1">
                        <a:buNone/>
                      </a:pPr>
                      <a:r>
                        <a:rPr lang="ar-BH" sz="1400" dirty="0">
                          <a:effectLst/>
                        </a:rPr>
                        <a:t>1.29 – 0.59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4BACC6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1845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8505806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C41C4DB-B0C4-2170-44E2-758431AB8A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924" y="1548241"/>
            <a:ext cx="5760504" cy="5058980"/>
          </a:xfrm>
          <a:prstGeom prst="rect">
            <a:avLst/>
          </a:prstGeom>
        </p:spPr>
      </p:pic>
      <p:sp>
        <p:nvSpPr>
          <p:cNvPr id="4" name="Flowchart: Document 2">
            <a:extLst>
              <a:ext uri="{FF2B5EF4-FFF2-40B4-BE49-F238E27FC236}">
                <a16:creationId xmlns:a16="http://schemas.microsoft.com/office/drawing/2014/main" id="{7544EFCB-F591-415A-B6B1-A975165D9723}"/>
              </a:ext>
            </a:extLst>
          </p:cNvPr>
          <p:cNvSpPr/>
          <p:nvPr/>
        </p:nvSpPr>
        <p:spPr>
          <a:xfrm rot="10800000" flipV="1">
            <a:off x="7719645" y="1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315D65-1FAB-4B43-900B-63303CAC2553}"/>
              </a:ext>
            </a:extLst>
          </p:cNvPr>
          <p:cNvSpPr txBox="1"/>
          <p:nvPr/>
        </p:nvSpPr>
        <p:spPr>
          <a:xfrm>
            <a:off x="725319" y="5692170"/>
            <a:ext cx="27943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>
                <a:solidFill>
                  <a:schemeClr val="bg1"/>
                </a:solidFill>
                <a:latin typeface="Freestyle Script" panose="030804020302050B0404" pitchFamily="66" charset="0"/>
              </a:rPr>
              <a:t>Spectre</a:t>
            </a:r>
            <a:r>
              <a:rPr lang="en-US" sz="4400" b="1" dirty="0">
                <a:solidFill>
                  <a:schemeClr val="bg1"/>
                </a:solidFill>
                <a:latin typeface="Freestyle Script" panose="030804020302050B0404" pitchFamily="66" charset="0"/>
              </a:rPr>
              <a:t> Template</a:t>
            </a:r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A8B5A215-99D8-45FB-9ACB-F8DA0234D792}"/>
              </a:ext>
            </a:extLst>
          </p:cNvPr>
          <p:cNvSpPr/>
          <p:nvPr/>
        </p:nvSpPr>
        <p:spPr>
          <a:xfrm>
            <a:off x="3519674" y="5692170"/>
            <a:ext cx="243078" cy="243078"/>
          </a:xfrm>
          <a:prstGeom prst="plus">
            <a:avLst>
              <a:gd name="adj" fmla="val 391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BBFA72F-98C5-4FE8-A533-CA9EC00A9851}"/>
              </a:ext>
            </a:extLst>
          </p:cNvPr>
          <p:cNvSpPr txBox="1"/>
          <p:nvPr/>
        </p:nvSpPr>
        <p:spPr>
          <a:xfrm>
            <a:off x="380600" y="309662"/>
            <a:ext cx="7260390" cy="646331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i="0" u="none" strike="noStrike" dirty="0">
                <a:solidFill>
                  <a:srgbClr val="EE8012"/>
                </a:solidFill>
                <a:effectLst/>
                <a:latin typeface="+mj-lt"/>
              </a:rPr>
              <a:t>Obesity and Overweight</a:t>
            </a:r>
            <a:endParaRPr lang="ru-RU" sz="3600" b="1" spc="600" dirty="0">
              <a:solidFill>
                <a:srgbClr val="EE8012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F0D8109-2DCA-4B3C-BC78-90AA5BAEE728}"/>
              </a:ext>
            </a:extLst>
          </p:cNvPr>
          <p:cNvSpPr/>
          <p:nvPr/>
        </p:nvSpPr>
        <p:spPr>
          <a:xfrm>
            <a:off x="5392924" y="2152634"/>
            <a:ext cx="59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en-US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en-US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ea typeface="Adobe Fan Heiti Std B" panose="020B0700000000000000" pitchFamily="34" charset="-128"/>
            </a:endParaRPr>
          </a:p>
        </p:txBody>
      </p:sp>
      <p:pic>
        <p:nvPicPr>
          <p:cNvPr id="1025" name="Picture Placeholder 1024">
            <a:extLst>
              <a:ext uri="{FF2B5EF4-FFF2-40B4-BE49-F238E27FC236}">
                <a16:creationId xmlns:a16="http://schemas.microsoft.com/office/drawing/2014/main" id="{49426EE8-ECE3-172D-DD81-5CD0A06FCCF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58" b="7058"/>
          <a:stretch>
            <a:fillRect/>
          </a:stretch>
        </p:blipFill>
        <p:spPr>
          <a:xfrm>
            <a:off x="-1" y="4782767"/>
            <a:ext cx="6502401" cy="2092881"/>
          </a:xfrm>
        </p:spPr>
      </p:pic>
      <p:sp>
        <p:nvSpPr>
          <p:cNvPr id="1027" name="TextBox 1026">
            <a:extLst>
              <a:ext uri="{FF2B5EF4-FFF2-40B4-BE49-F238E27FC236}">
                <a16:creationId xmlns:a16="http://schemas.microsoft.com/office/drawing/2014/main" id="{FE5ED9FB-A624-6AAE-9A24-EE09B193FAAE}"/>
              </a:ext>
            </a:extLst>
          </p:cNvPr>
          <p:cNvSpPr txBox="1"/>
          <p:nvPr/>
        </p:nvSpPr>
        <p:spPr>
          <a:xfrm>
            <a:off x="380600" y="1028792"/>
            <a:ext cx="8731300" cy="209288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l"/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pPr algn="l"/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Abnormal or excessive fat accumulation in various parts of the body.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Overweight: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 BMI ≥ 25 and &lt; 30 kg/m²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Obesity: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 BMI ≥ 30 kg/m²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600" spc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003308-3BE3-4965-9280-B79B4A6003A7}"/>
              </a:ext>
            </a:extLst>
          </p:cNvPr>
          <p:cNvSpPr txBox="1"/>
          <p:nvPr/>
        </p:nvSpPr>
        <p:spPr>
          <a:xfrm>
            <a:off x="6502400" y="6607221"/>
            <a:ext cx="459247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World Obesity Federation, 2023</a:t>
            </a:r>
            <a:endParaRPr kumimoji="0" lang="fa-IR" sz="1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91812FF-9119-79BF-F7B9-348EF6B02209}"/>
              </a:ext>
            </a:extLst>
          </p:cNvPr>
          <p:cNvSpPr txBox="1"/>
          <p:nvPr/>
        </p:nvSpPr>
        <p:spPr>
          <a:xfrm>
            <a:off x="356096" y="2905575"/>
            <a:ext cx="5036828" cy="2031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b="1" i="0" u="sng" strike="noStrike" dirty="0">
                <a:solidFill>
                  <a:srgbClr val="EE8012"/>
                </a:solidFill>
                <a:effectLst/>
              </a:rPr>
              <a:t>Overweight &amp; Obesity Trends (2020–2035)</a:t>
            </a:r>
            <a:endParaRPr lang="fa-IR" b="1" i="0" u="sng" strike="noStrike" dirty="0">
              <a:solidFill>
                <a:srgbClr val="EE8012"/>
              </a:solidFill>
              <a:effectLst/>
            </a:endParaRP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Overweight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 adults: 1.39B → 1.77B 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Obese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 adults: 0.81B → 1.53B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Adult prevalence: 42% → 54%</a:t>
            </a:r>
          </a:p>
          <a:p>
            <a:pPr marL="0" algn="r" defTabSz="914400" rtl="1" eaLnBrk="1" latinLnBrk="0" hangingPunct="1"/>
            <a:endParaRPr lang="en-IR" dirty="0"/>
          </a:p>
        </p:txBody>
      </p:sp>
    </p:spTree>
    <p:extLst>
      <p:ext uri="{BB962C8B-B14F-4D97-AF65-F5344CB8AC3E}">
        <p14:creationId xmlns:p14="http://schemas.microsoft.com/office/powerpoint/2010/main" val="4294133319"/>
      </p:ext>
    </p:extLst>
  </p:cSld>
  <p:clrMapOvr>
    <a:masterClrMapping/>
  </p:clrMapOvr>
  <p:transition spd="slow" advClick="0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AE527-C1FA-4488-65BB-E014D8A92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2">
            <a:extLst>
              <a:ext uri="{FF2B5EF4-FFF2-40B4-BE49-F238E27FC236}">
                <a16:creationId xmlns:a16="http://schemas.microsoft.com/office/drawing/2014/main" id="{B8A306A2-6385-B3E5-4278-9393C555F3E8}"/>
              </a:ext>
            </a:extLst>
          </p:cNvPr>
          <p:cNvSpPr/>
          <p:nvPr/>
        </p:nvSpPr>
        <p:spPr>
          <a:xfrm rot="10800000" flipV="1">
            <a:off x="7719645" y="1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D6134371-478D-17D9-DCD7-1F46A5F87651}"/>
              </a:ext>
            </a:extLst>
          </p:cNvPr>
          <p:cNvSpPr/>
          <p:nvPr/>
        </p:nvSpPr>
        <p:spPr>
          <a:xfrm>
            <a:off x="3519674" y="5692170"/>
            <a:ext cx="243078" cy="243078"/>
          </a:xfrm>
          <a:prstGeom prst="plus">
            <a:avLst>
              <a:gd name="adj" fmla="val 391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6581EEB-DA96-08E3-95F5-62AD52D83B54}"/>
              </a:ext>
            </a:extLst>
          </p:cNvPr>
          <p:cNvSpPr/>
          <p:nvPr/>
        </p:nvSpPr>
        <p:spPr>
          <a:xfrm>
            <a:off x="5392924" y="2152634"/>
            <a:ext cx="59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Adobe Fan Heiti Std B" panose="020B0700000000000000" pitchFamily="34" charset="-128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98C9435-57BB-B4AA-E555-893FCC74EA12}"/>
              </a:ext>
            </a:extLst>
          </p:cNvPr>
          <p:cNvCxnSpPr>
            <a:cxnSpLocks/>
          </p:cNvCxnSpPr>
          <p:nvPr/>
        </p:nvCxnSpPr>
        <p:spPr>
          <a:xfrm>
            <a:off x="2019869" y="720061"/>
            <a:ext cx="7342495" cy="439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22A5D8D-0057-0C75-29EE-8FACF4AAAF25}"/>
              </a:ext>
            </a:extLst>
          </p:cNvPr>
          <p:cNvSpPr/>
          <p:nvPr/>
        </p:nvSpPr>
        <p:spPr>
          <a:xfrm>
            <a:off x="406995" y="520938"/>
            <a:ext cx="1612874" cy="398245"/>
          </a:xfrm>
          <a:prstGeom prst="round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Report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26BBC1-4F3E-5829-A8CC-D03F27D18F36}"/>
              </a:ext>
            </a:extLst>
          </p:cNvPr>
          <p:cNvSpPr txBox="1"/>
          <p:nvPr/>
        </p:nvSpPr>
        <p:spPr>
          <a:xfrm>
            <a:off x="1980131" y="174878"/>
            <a:ext cx="9448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Frequency distribution of participants across time intervals and by diet type (follow-up phase)</a:t>
            </a:r>
          </a:p>
          <a:p>
            <a:endParaRPr lang="en-I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1E7929A-781E-F4D3-60E7-189CE3C23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2766" y="969963"/>
            <a:ext cx="6616700" cy="13589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2F88690-B2DA-027A-842E-0C3F278F4D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2766" y="2518661"/>
            <a:ext cx="6616700" cy="15875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1CE3309-941B-5037-6469-FE4E0E9FFB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1187" y="4112910"/>
            <a:ext cx="7639858" cy="2415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104214"/>
      </p:ext>
    </p:extLst>
  </p:cSld>
  <p:clrMapOvr>
    <a:masterClrMapping/>
  </p:clrMapOvr>
  <p:transition spd="slow" advClick="0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AE527-C1FA-4488-65BB-E014D8A92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2">
            <a:extLst>
              <a:ext uri="{FF2B5EF4-FFF2-40B4-BE49-F238E27FC236}">
                <a16:creationId xmlns:a16="http://schemas.microsoft.com/office/drawing/2014/main" id="{B8A306A2-6385-B3E5-4278-9393C555F3E8}"/>
              </a:ext>
            </a:extLst>
          </p:cNvPr>
          <p:cNvSpPr/>
          <p:nvPr/>
        </p:nvSpPr>
        <p:spPr>
          <a:xfrm rot="10800000" flipV="1">
            <a:off x="7719645" y="1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D6134371-478D-17D9-DCD7-1F46A5F87651}"/>
              </a:ext>
            </a:extLst>
          </p:cNvPr>
          <p:cNvSpPr/>
          <p:nvPr/>
        </p:nvSpPr>
        <p:spPr>
          <a:xfrm>
            <a:off x="3519674" y="5692170"/>
            <a:ext cx="243078" cy="243078"/>
          </a:xfrm>
          <a:prstGeom prst="plus">
            <a:avLst>
              <a:gd name="adj" fmla="val 391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6581EEB-DA96-08E3-95F5-62AD52D83B54}"/>
              </a:ext>
            </a:extLst>
          </p:cNvPr>
          <p:cNvSpPr/>
          <p:nvPr/>
        </p:nvSpPr>
        <p:spPr>
          <a:xfrm>
            <a:off x="5392924" y="2152634"/>
            <a:ext cx="59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Adobe Fan Heiti Std B" panose="020B0700000000000000" pitchFamily="34" charset="-128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98C9435-57BB-B4AA-E555-893FCC74EA12}"/>
              </a:ext>
            </a:extLst>
          </p:cNvPr>
          <p:cNvCxnSpPr>
            <a:cxnSpLocks/>
          </p:cNvCxnSpPr>
          <p:nvPr/>
        </p:nvCxnSpPr>
        <p:spPr>
          <a:xfrm>
            <a:off x="2019869" y="720061"/>
            <a:ext cx="7342495" cy="439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22A5D8D-0057-0C75-29EE-8FACF4AAAF25}"/>
              </a:ext>
            </a:extLst>
          </p:cNvPr>
          <p:cNvSpPr/>
          <p:nvPr/>
        </p:nvSpPr>
        <p:spPr>
          <a:xfrm>
            <a:off x="406995" y="520938"/>
            <a:ext cx="1612874" cy="398245"/>
          </a:xfrm>
          <a:prstGeom prst="round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Report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26BBC1-4F3E-5829-A8CC-D03F27D18F36}"/>
              </a:ext>
            </a:extLst>
          </p:cNvPr>
          <p:cNvSpPr txBox="1"/>
          <p:nvPr/>
        </p:nvSpPr>
        <p:spPr>
          <a:xfrm>
            <a:off x="2093853" y="131344"/>
            <a:ext cx="77876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Evaluation of the effectiveness of dietary therapy on anthropometric variables and body composition indices using the GEE model</a:t>
            </a:r>
          </a:p>
          <a:p>
            <a:endParaRPr lang="en-I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C8148DA-AD6C-74D2-00CA-8D48A57041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15" t="23679" r="14760" b="28992"/>
          <a:stretch>
            <a:fillRect/>
          </a:stretch>
        </p:blipFill>
        <p:spPr bwMode="auto">
          <a:xfrm rot="16200000">
            <a:off x="7348182" y="2014180"/>
            <a:ext cx="6858000" cy="2829635"/>
          </a:xfrm>
          <a:prstGeom prst="rect">
            <a:avLst/>
          </a:prstGeom>
          <a:ln>
            <a:solidFill>
              <a:srgbClr val="00B0F0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7231447-A7D5-6E00-ED3D-B3CBA9C572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123" y="881605"/>
            <a:ext cx="7691677" cy="590449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8C2AC2A-2F82-6F6C-F7FE-6916906A92B0}"/>
              </a:ext>
            </a:extLst>
          </p:cNvPr>
          <p:cNvSpPr txBox="1"/>
          <p:nvPr/>
        </p:nvSpPr>
        <p:spPr>
          <a:xfrm rot="16200000">
            <a:off x="-1900959" y="3921085"/>
            <a:ext cx="61064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تعدیل شده با سن، جنسیت، مقادیر اولیه، مصرف مکمل، در هر ردیف حروف </a:t>
            </a:r>
            <a:r>
              <a:rPr kumimoji="0" lang="fa-I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غیرهمنام</a:t>
            </a:r>
            <a: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 معنادار می باشد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.</a:t>
            </a:r>
            <a: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</p:spTree>
    <p:extLst>
      <p:ext uri="{BB962C8B-B14F-4D97-AF65-F5344CB8AC3E}">
        <p14:creationId xmlns:p14="http://schemas.microsoft.com/office/powerpoint/2010/main" val="1219825095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AE527-C1FA-4488-65BB-E014D8A92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2">
            <a:extLst>
              <a:ext uri="{FF2B5EF4-FFF2-40B4-BE49-F238E27FC236}">
                <a16:creationId xmlns:a16="http://schemas.microsoft.com/office/drawing/2014/main" id="{B8A306A2-6385-B3E5-4278-9393C555F3E8}"/>
              </a:ext>
            </a:extLst>
          </p:cNvPr>
          <p:cNvSpPr/>
          <p:nvPr/>
        </p:nvSpPr>
        <p:spPr>
          <a:xfrm rot="10800000" flipV="1">
            <a:off x="7719645" y="1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D6134371-478D-17D9-DCD7-1F46A5F87651}"/>
              </a:ext>
            </a:extLst>
          </p:cNvPr>
          <p:cNvSpPr/>
          <p:nvPr/>
        </p:nvSpPr>
        <p:spPr>
          <a:xfrm>
            <a:off x="3519674" y="5692170"/>
            <a:ext cx="243078" cy="243078"/>
          </a:xfrm>
          <a:prstGeom prst="plus">
            <a:avLst>
              <a:gd name="adj" fmla="val 391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6581EEB-DA96-08E3-95F5-62AD52D83B54}"/>
              </a:ext>
            </a:extLst>
          </p:cNvPr>
          <p:cNvSpPr/>
          <p:nvPr/>
        </p:nvSpPr>
        <p:spPr>
          <a:xfrm>
            <a:off x="5392924" y="2152634"/>
            <a:ext cx="59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Adobe Fan Heiti Std B" panose="020B0700000000000000" pitchFamily="34" charset="-128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98C9435-57BB-B4AA-E555-893FCC74EA12}"/>
              </a:ext>
            </a:extLst>
          </p:cNvPr>
          <p:cNvCxnSpPr>
            <a:cxnSpLocks/>
          </p:cNvCxnSpPr>
          <p:nvPr/>
        </p:nvCxnSpPr>
        <p:spPr>
          <a:xfrm>
            <a:off x="2019869" y="720061"/>
            <a:ext cx="7342495" cy="439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22A5D8D-0057-0C75-29EE-8FACF4AAAF25}"/>
              </a:ext>
            </a:extLst>
          </p:cNvPr>
          <p:cNvSpPr/>
          <p:nvPr/>
        </p:nvSpPr>
        <p:spPr>
          <a:xfrm>
            <a:off x="406995" y="520938"/>
            <a:ext cx="1612874" cy="398245"/>
          </a:xfrm>
          <a:prstGeom prst="round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Report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26BBC1-4F3E-5829-A8CC-D03F27D18F36}"/>
              </a:ext>
            </a:extLst>
          </p:cNvPr>
          <p:cNvSpPr txBox="1"/>
          <p:nvPr/>
        </p:nvSpPr>
        <p:spPr>
          <a:xfrm>
            <a:off x="2093853" y="131344"/>
            <a:ext cx="77876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Evaluation of the effectiveness of dietary therapy on anthropometric variables and body composition indices using the GEE model</a:t>
            </a:r>
          </a:p>
          <a:p>
            <a:endParaRPr lang="en-I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C2AC2A-2F82-6F6C-F7FE-6916906A92B0}"/>
              </a:ext>
            </a:extLst>
          </p:cNvPr>
          <p:cNvSpPr txBox="1"/>
          <p:nvPr/>
        </p:nvSpPr>
        <p:spPr>
          <a:xfrm rot="16200000">
            <a:off x="-1900959" y="3921085"/>
            <a:ext cx="61064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تعدیل شده با سن، جنسیت، مقادیر اولیه، مصرف مکمل، در هر ردیف حروف </a:t>
            </a:r>
            <a:r>
              <a:rPr kumimoji="0" lang="fa-I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غیرهمنام</a:t>
            </a:r>
            <a: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 معنادار می باشد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.</a:t>
            </a:r>
            <a: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F36F77-1CD3-DB52-B2AD-07408556F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972" y="764016"/>
            <a:ext cx="8575159" cy="586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019369"/>
      </p:ext>
    </p:extLst>
  </p:cSld>
  <p:clrMapOvr>
    <a:masterClrMapping/>
  </p:clrMapOvr>
  <p:transition spd="slow" advClick="0">
    <p:wip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AE527-C1FA-4488-65BB-E014D8A92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2">
            <a:extLst>
              <a:ext uri="{FF2B5EF4-FFF2-40B4-BE49-F238E27FC236}">
                <a16:creationId xmlns:a16="http://schemas.microsoft.com/office/drawing/2014/main" id="{B8A306A2-6385-B3E5-4278-9393C555F3E8}"/>
              </a:ext>
            </a:extLst>
          </p:cNvPr>
          <p:cNvSpPr/>
          <p:nvPr/>
        </p:nvSpPr>
        <p:spPr>
          <a:xfrm rot="10800000" flipV="1">
            <a:off x="7719645" y="1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D6134371-478D-17D9-DCD7-1F46A5F87651}"/>
              </a:ext>
            </a:extLst>
          </p:cNvPr>
          <p:cNvSpPr/>
          <p:nvPr/>
        </p:nvSpPr>
        <p:spPr>
          <a:xfrm>
            <a:off x="3519674" y="5692170"/>
            <a:ext cx="243078" cy="243078"/>
          </a:xfrm>
          <a:prstGeom prst="plus">
            <a:avLst>
              <a:gd name="adj" fmla="val 391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6581EEB-DA96-08E3-95F5-62AD52D83B54}"/>
              </a:ext>
            </a:extLst>
          </p:cNvPr>
          <p:cNvSpPr/>
          <p:nvPr/>
        </p:nvSpPr>
        <p:spPr>
          <a:xfrm>
            <a:off x="5392924" y="2152634"/>
            <a:ext cx="59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Adobe Fan Heiti Std B" panose="020B0700000000000000" pitchFamily="34" charset="-128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98C9435-57BB-B4AA-E555-893FCC74EA12}"/>
              </a:ext>
            </a:extLst>
          </p:cNvPr>
          <p:cNvCxnSpPr>
            <a:cxnSpLocks/>
          </p:cNvCxnSpPr>
          <p:nvPr/>
        </p:nvCxnSpPr>
        <p:spPr>
          <a:xfrm>
            <a:off x="2019869" y="720061"/>
            <a:ext cx="7342495" cy="439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22A5D8D-0057-0C75-29EE-8FACF4AAAF25}"/>
              </a:ext>
            </a:extLst>
          </p:cNvPr>
          <p:cNvSpPr/>
          <p:nvPr/>
        </p:nvSpPr>
        <p:spPr>
          <a:xfrm>
            <a:off x="406995" y="520938"/>
            <a:ext cx="1612874" cy="398245"/>
          </a:xfrm>
          <a:prstGeom prst="round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Report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26BBC1-4F3E-5829-A8CC-D03F27D18F36}"/>
              </a:ext>
            </a:extLst>
          </p:cNvPr>
          <p:cNvSpPr txBox="1"/>
          <p:nvPr/>
        </p:nvSpPr>
        <p:spPr>
          <a:xfrm>
            <a:off x="2093853" y="131344"/>
            <a:ext cx="77876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Evaluation of the effectiveness of dietary therapy on anthropometric variables and body composition indices using the GEE model</a:t>
            </a:r>
          </a:p>
          <a:p>
            <a:endParaRPr lang="en-IR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C2AC2A-2F82-6F6C-F7FE-6916906A92B0}"/>
              </a:ext>
            </a:extLst>
          </p:cNvPr>
          <p:cNvSpPr txBox="1"/>
          <p:nvPr/>
        </p:nvSpPr>
        <p:spPr>
          <a:xfrm rot="16200000">
            <a:off x="-1900959" y="3921085"/>
            <a:ext cx="61064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تعدیل شده با سن، جنسیت، مقادیر اولیه، مصرف مکمل، در هر ردیف حروف </a:t>
            </a:r>
            <a:r>
              <a:rPr kumimoji="0" lang="fa-IR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غیرهمنام</a:t>
            </a:r>
            <a: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 معنادار می باشد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.</a:t>
            </a:r>
            <a:r>
              <a:rPr kumimoji="0" lang="fa-I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B Nazanin"/>
              </a:rPr>
              <a:t> 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B Nazanin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045D542-5F45-7555-94CE-75E40D6B9E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0196" y="772844"/>
            <a:ext cx="8712896" cy="595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679265"/>
      </p:ext>
    </p:extLst>
  </p:cSld>
  <p:clrMapOvr>
    <a:masterClrMapping/>
  </p:clrMapOvr>
  <p:transition spd="slow" advClick="0">
    <p:wip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AE527-C1FA-4488-65BB-E014D8A92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2">
            <a:extLst>
              <a:ext uri="{FF2B5EF4-FFF2-40B4-BE49-F238E27FC236}">
                <a16:creationId xmlns:a16="http://schemas.microsoft.com/office/drawing/2014/main" id="{B8A306A2-6385-B3E5-4278-9393C555F3E8}"/>
              </a:ext>
            </a:extLst>
          </p:cNvPr>
          <p:cNvSpPr/>
          <p:nvPr/>
        </p:nvSpPr>
        <p:spPr>
          <a:xfrm rot="10800000" flipV="1">
            <a:off x="7719645" y="1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D6134371-478D-17D9-DCD7-1F46A5F87651}"/>
              </a:ext>
            </a:extLst>
          </p:cNvPr>
          <p:cNvSpPr/>
          <p:nvPr/>
        </p:nvSpPr>
        <p:spPr>
          <a:xfrm>
            <a:off x="3519674" y="5692170"/>
            <a:ext cx="243078" cy="243078"/>
          </a:xfrm>
          <a:prstGeom prst="plus">
            <a:avLst>
              <a:gd name="adj" fmla="val 391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6581EEB-DA96-08E3-95F5-62AD52D83B54}"/>
              </a:ext>
            </a:extLst>
          </p:cNvPr>
          <p:cNvSpPr/>
          <p:nvPr/>
        </p:nvSpPr>
        <p:spPr>
          <a:xfrm>
            <a:off x="5392924" y="2152634"/>
            <a:ext cx="59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Adobe Fan Heiti Std B" panose="020B0700000000000000" pitchFamily="34" charset="-128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98C9435-57BB-B4AA-E555-893FCC74EA12}"/>
              </a:ext>
            </a:extLst>
          </p:cNvPr>
          <p:cNvCxnSpPr>
            <a:cxnSpLocks/>
          </p:cNvCxnSpPr>
          <p:nvPr/>
        </p:nvCxnSpPr>
        <p:spPr>
          <a:xfrm>
            <a:off x="2019869" y="720061"/>
            <a:ext cx="7342495" cy="439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22A5D8D-0057-0C75-29EE-8FACF4AAAF25}"/>
              </a:ext>
            </a:extLst>
          </p:cNvPr>
          <p:cNvSpPr/>
          <p:nvPr/>
        </p:nvSpPr>
        <p:spPr>
          <a:xfrm>
            <a:off x="406995" y="520938"/>
            <a:ext cx="1612874" cy="398245"/>
          </a:xfrm>
          <a:prstGeom prst="round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Report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26BBC1-4F3E-5829-A8CC-D03F27D18F36}"/>
              </a:ext>
            </a:extLst>
          </p:cNvPr>
          <p:cNvSpPr txBox="1"/>
          <p:nvPr/>
        </p:nvSpPr>
        <p:spPr>
          <a:xfrm>
            <a:off x="1797303" y="212229"/>
            <a:ext cx="77876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Association of background factors with weight loss and long-term weight maintenance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D5486DF-6402-86BD-39BD-64AD3E9630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359" t="23660" r="24519" b="42417"/>
          <a:stretch>
            <a:fillRect/>
          </a:stretch>
        </p:blipFill>
        <p:spPr bwMode="auto">
          <a:xfrm rot="16200000">
            <a:off x="7488177" y="2044131"/>
            <a:ext cx="6747955" cy="26596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AE8FA9-B715-6C65-A4EA-E9EEBFC74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9869" y="832344"/>
            <a:ext cx="7342495" cy="5987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35356"/>
      </p:ext>
    </p:extLst>
  </p:cSld>
  <p:clrMapOvr>
    <a:masterClrMapping/>
  </p:clrMapOvr>
  <p:transition spd="slow" advClick="0">
    <p:wip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AE527-C1FA-4488-65BB-E014D8A92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2">
            <a:extLst>
              <a:ext uri="{FF2B5EF4-FFF2-40B4-BE49-F238E27FC236}">
                <a16:creationId xmlns:a16="http://schemas.microsoft.com/office/drawing/2014/main" id="{B8A306A2-6385-B3E5-4278-9393C555F3E8}"/>
              </a:ext>
            </a:extLst>
          </p:cNvPr>
          <p:cNvSpPr/>
          <p:nvPr/>
        </p:nvSpPr>
        <p:spPr>
          <a:xfrm rot="10800000" flipV="1">
            <a:off x="7719645" y="1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D6134371-478D-17D9-DCD7-1F46A5F87651}"/>
              </a:ext>
            </a:extLst>
          </p:cNvPr>
          <p:cNvSpPr/>
          <p:nvPr/>
        </p:nvSpPr>
        <p:spPr>
          <a:xfrm>
            <a:off x="3519674" y="5692170"/>
            <a:ext cx="243078" cy="243078"/>
          </a:xfrm>
          <a:prstGeom prst="plus">
            <a:avLst>
              <a:gd name="adj" fmla="val 391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6581EEB-DA96-08E3-95F5-62AD52D83B54}"/>
              </a:ext>
            </a:extLst>
          </p:cNvPr>
          <p:cNvSpPr/>
          <p:nvPr/>
        </p:nvSpPr>
        <p:spPr>
          <a:xfrm>
            <a:off x="5392924" y="2152634"/>
            <a:ext cx="59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Adobe Fan Heiti Std B" panose="020B0700000000000000" pitchFamily="34" charset="-128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98C9435-57BB-B4AA-E555-893FCC74EA12}"/>
              </a:ext>
            </a:extLst>
          </p:cNvPr>
          <p:cNvCxnSpPr>
            <a:cxnSpLocks/>
          </p:cNvCxnSpPr>
          <p:nvPr/>
        </p:nvCxnSpPr>
        <p:spPr>
          <a:xfrm>
            <a:off x="2019869" y="720061"/>
            <a:ext cx="7342495" cy="439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22A5D8D-0057-0C75-29EE-8FACF4AAAF25}"/>
              </a:ext>
            </a:extLst>
          </p:cNvPr>
          <p:cNvSpPr/>
          <p:nvPr/>
        </p:nvSpPr>
        <p:spPr>
          <a:xfrm>
            <a:off x="406995" y="520938"/>
            <a:ext cx="1612874" cy="398245"/>
          </a:xfrm>
          <a:prstGeom prst="round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Report 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EC251E9-4355-D2B9-C847-D28AEA564192}"/>
              </a:ext>
            </a:extLst>
          </p:cNvPr>
          <p:cNvGraphicFramePr>
            <a:graphicFrameLocks/>
          </p:cNvGraphicFramePr>
          <p:nvPr/>
        </p:nvGraphicFramePr>
        <p:xfrm>
          <a:off x="5157799" y="2126028"/>
          <a:ext cx="6154141" cy="36345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E26BBC1-4F3E-5829-A8CC-D03F27D18F36}"/>
              </a:ext>
            </a:extLst>
          </p:cNvPr>
          <p:cNvSpPr txBox="1"/>
          <p:nvPr/>
        </p:nvSpPr>
        <p:spPr>
          <a:xfrm>
            <a:off x="2123759" y="59273"/>
            <a:ext cx="86299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Evaluation of intervention effectiveness on anthropometric variables and body composition indices using the GEE model</a:t>
            </a:r>
          </a:p>
          <a:p>
            <a:endParaRPr lang="en-I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4C6C265-D271-9D44-E7ED-4386C635B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3799" y="783631"/>
            <a:ext cx="8973665" cy="603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426379"/>
      </p:ext>
    </p:extLst>
  </p:cSld>
  <p:clrMapOvr>
    <a:masterClrMapping/>
  </p:clrMapOvr>
  <p:transition spd="slow" advClick="0">
    <p:wip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EAE527-C1FA-4488-65BB-E014D8A92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2">
            <a:extLst>
              <a:ext uri="{FF2B5EF4-FFF2-40B4-BE49-F238E27FC236}">
                <a16:creationId xmlns:a16="http://schemas.microsoft.com/office/drawing/2014/main" id="{B8A306A2-6385-B3E5-4278-9393C555F3E8}"/>
              </a:ext>
            </a:extLst>
          </p:cNvPr>
          <p:cNvSpPr/>
          <p:nvPr/>
        </p:nvSpPr>
        <p:spPr>
          <a:xfrm rot="10800000" flipV="1">
            <a:off x="7719645" y="1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D6134371-478D-17D9-DCD7-1F46A5F87651}"/>
              </a:ext>
            </a:extLst>
          </p:cNvPr>
          <p:cNvSpPr/>
          <p:nvPr/>
        </p:nvSpPr>
        <p:spPr>
          <a:xfrm>
            <a:off x="3519674" y="5692170"/>
            <a:ext cx="243078" cy="243078"/>
          </a:xfrm>
          <a:prstGeom prst="plus">
            <a:avLst>
              <a:gd name="adj" fmla="val 391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6581EEB-DA96-08E3-95F5-62AD52D83B54}"/>
              </a:ext>
            </a:extLst>
          </p:cNvPr>
          <p:cNvSpPr/>
          <p:nvPr/>
        </p:nvSpPr>
        <p:spPr>
          <a:xfrm>
            <a:off x="5392924" y="2152634"/>
            <a:ext cx="59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Adobe Fan Heiti Std B" panose="020B0700000000000000" pitchFamily="34" charset="-128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98C9435-57BB-B4AA-E555-893FCC74EA12}"/>
              </a:ext>
            </a:extLst>
          </p:cNvPr>
          <p:cNvCxnSpPr>
            <a:cxnSpLocks/>
          </p:cNvCxnSpPr>
          <p:nvPr/>
        </p:nvCxnSpPr>
        <p:spPr>
          <a:xfrm>
            <a:off x="2019869" y="720061"/>
            <a:ext cx="7342495" cy="439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22A5D8D-0057-0C75-29EE-8FACF4AAAF25}"/>
              </a:ext>
            </a:extLst>
          </p:cNvPr>
          <p:cNvSpPr/>
          <p:nvPr/>
        </p:nvSpPr>
        <p:spPr>
          <a:xfrm>
            <a:off x="406995" y="520938"/>
            <a:ext cx="1612874" cy="398245"/>
          </a:xfrm>
          <a:prstGeom prst="round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Report 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CEC251E9-4355-D2B9-C847-D28AEA564192}"/>
              </a:ext>
            </a:extLst>
          </p:cNvPr>
          <p:cNvGraphicFramePr>
            <a:graphicFrameLocks/>
          </p:cNvGraphicFramePr>
          <p:nvPr/>
        </p:nvGraphicFramePr>
        <p:xfrm>
          <a:off x="5157799" y="2126028"/>
          <a:ext cx="6154141" cy="36345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E26BBC1-4F3E-5829-A8CC-D03F27D18F36}"/>
              </a:ext>
            </a:extLst>
          </p:cNvPr>
          <p:cNvSpPr txBox="1"/>
          <p:nvPr/>
        </p:nvSpPr>
        <p:spPr>
          <a:xfrm>
            <a:off x="2123759" y="59273"/>
            <a:ext cx="86299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Assessment of the effectiveness of interventions on anthropometric variables and body composition indices using the GEE model</a:t>
            </a:r>
          </a:p>
          <a:p>
            <a:endParaRPr lang="en-I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75F40B4-A365-7924-51A5-938A0F16DD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3007" y="749021"/>
            <a:ext cx="8315234" cy="604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395809"/>
      </p:ext>
    </p:extLst>
  </p:cSld>
  <p:clrMapOvr>
    <a:masterClrMapping/>
  </p:clrMapOvr>
  <p:transition spd="slow" advClick="0">
    <p:wip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3314A-F725-38A7-1F85-F8F066E4F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Document 2">
            <a:extLst>
              <a:ext uri="{FF2B5EF4-FFF2-40B4-BE49-F238E27FC236}">
                <a16:creationId xmlns:a16="http://schemas.microsoft.com/office/drawing/2014/main" id="{A88F846B-83DD-7336-DD51-9373B14E8CC5}"/>
              </a:ext>
            </a:extLst>
          </p:cNvPr>
          <p:cNvSpPr/>
          <p:nvPr/>
        </p:nvSpPr>
        <p:spPr>
          <a:xfrm rot="10800000" flipV="1">
            <a:off x="7719645" y="1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9231F81-A11C-B3EE-2063-6C21125D9E86}"/>
              </a:ext>
            </a:extLst>
          </p:cNvPr>
          <p:cNvCxnSpPr>
            <a:cxnSpLocks/>
          </p:cNvCxnSpPr>
          <p:nvPr/>
        </p:nvCxnSpPr>
        <p:spPr>
          <a:xfrm>
            <a:off x="1856096" y="720061"/>
            <a:ext cx="7506268" cy="439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90AB097-E781-B312-43FC-BB6F930FACBC}"/>
              </a:ext>
            </a:extLst>
          </p:cNvPr>
          <p:cNvSpPr/>
          <p:nvPr/>
        </p:nvSpPr>
        <p:spPr>
          <a:xfrm>
            <a:off x="406995" y="520938"/>
            <a:ext cx="3291548" cy="398245"/>
          </a:xfrm>
          <a:prstGeom prst="round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Report (Dietary Intake) 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9161B8C-FCC8-D315-9B4B-7617A29E8A78}"/>
              </a:ext>
            </a:extLst>
          </p:cNvPr>
          <p:cNvGraphicFramePr>
            <a:graphicFrameLocks noGrp="1"/>
          </p:cNvGraphicFramePr>
          <p:nvPr/>
        </p:nvGraphicFramePr>
        <p:xfrm>
          <a:off x="1373689" y="1118306"/>
          <a:ext cx="8871044" cy="5176031"/>
        </p:xfrm>
        <a:graphic>
          <a:graphicData uri="http://schemas.openxmlformats.org/drawingml/2006/table">
            <a:tbl>
              <a:tblPr rtl="1" firstRow="1" firstCol="1" bandRow="1">
                <a:tableStyleId>{9DCAF9ED-07DC-4A11-8D7F-57B35C25682E}</a:tableStyleId>
              </a:tblPr>
              <a:tblGrid>
                <a:gridCol w="1106617">
                  <a:extLst>
                    <a:ext uri="{9D8B030D-6E8A-4147-A177-3AD203B41FA5}">
                      <a16:colId xmlns:a16="http://schemas.microsoft.com/office/drawing/2014/main" val="1256438899"/>
                    </a:ext>
                  </a:extLst>
                </a:gridCol>
                <a:gridCol w="1971790">
                  <a:extLst>
                    <a:ext uri="{9D8B030D-6E8A-4147-A177-3AD203B41FA5}">
                      <a16:colId xmlns:a16="http://schemas.microsoft.com/office/drawing/2014/main" val="1693936609"/>
                    </a:ext>
                  </a:extLst>
                </a:gridCol>
                <a:gridCol w="1810828">
                  <a:extLst>
                    <a:ext uri="{9D8B030D-6E8A-4147-A177-3AD203B41FA5}">
                      <a16:colId xmlns:a16="http://schemas.microsoft.com/office/drawing/2014/main" val="1199784463"/>
                    </a:ext>
                  </a:extLst>
                </a:gridCol>
                <a:gridCol w="2082452">
                  <a:extLst>
                    <a:ext uri="{9D8B030D-6E8A-4147-A177-3AD203B41FA5}">
                      <a16:colId xmlns:a16="http://schemas.microsoft.com/office/drawing/2014/main" val="3650083151"/>
                    </a:ext>
                  </a:extLst>
                </a:gridCol>
                <a:gridCol w="1899357">
                  <a:extLst>
                    <a:ext uri="{9D8B030D-6E8A-4147-A177-3AD203B41FA5}">
                      <a16:colId xmlns:a16="http://schemas.microsoft.com/office/drawing/2014/main" val="1538066222"/>
                    </a:ext>
                  </a:extLst>
                </a:gridCol>
              </a:tblGrid>
              <a:tr h="1150229">
                <a:tc>
                  <a:txBody>
                    <a:bodyPr/>
                    <a:lstStyle/>
                    <a:p>
                      <a:pPr marL="0" marR="0" indent="0" algn="justLow" rtl="1">
                        <a:buNone/>
                      </a:pPr>
                      <a:r>
                        <a:rPr lang="en-US" sz="1600" kern="100">
                          <a:effectLst/>
                        </a:rPr>
                        <a:t>p-value</a:t>
                      </a:r>
                      <a:r>
                        <a:rPr lang="en-US" sz="1600" kern="100" baseline="30000">
                          <a:effectLst/>
                        </a:rPr>
                        <a:t>*</a:t>
                      </a:r>
                      <a:endParaRPr lang="en-US" sz="1600" kern="1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0">
                        <a:buNone/>
                      </a:pPr>
                      <a:r>
                        <a:rPr lang="en-US" sz="1600" kern="100">
                          <a:effectLst/>
                        </a:rPr>
                        <a:t>Overweight</a:t>
                      </a:r>
                    </a:p>
                    <a:p>
                      <a:pPr marL="0" marR="0" indent="0" algn="ctr" rtl="0">
                        <a:buNone/>
                      </a:pPr>
                      <a:r>
                        <a:rPr lang="en-US" sz="1600" kern="100">
                          <a:effectLst/>
                        </a:rPr>
                        <a:t> </a:t>
                      </a:r>
                    </a:p>
                    <a:p>
                      <a:pPr marL="0" marR="0" indent="0" algn="ctr" rtl="0">
                        <a:buNone/>
                      </a:pPr>
                      <a:r>
                        <a:rPr lang="en-US" sz="1600" kern="100">
                          <a:effectLst/>
                        </a:rPr>
                        <a:t>Mean ± SD</a:t>
                      </a:r>
                    </a:p>
                    <a:p>
                      <a:pPr marL="0" marR="0" indent="0" algn="ctr" rtl="0">
                        <a:buNone/>
                      </a:pPr>
                      <a:r>
                        <a:rPr lang="fa-IR" sz="1600" kern="100">
                          <a:effectLst/>
                        </a:rPr>
                        <a:t> </a:t>
                      </a:r>
                      <a:endParaRPr lang="en-US" sz="1600" kern="1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0">
                        <a:buNone/>
                      </a:pPr>
                      <a:r>
                        <a:rPr lang="en-US" sz="1600" kern="100">
                          <a:effectLst/>
                        </a:rPr>
                        <a:t>Obesity</a:t>
                      </a:r>
                    </a:p>
                    <a:p>
                      <a:pPr marL="0" marR="0" indent="0" algn="ctr" rtl="0">
                        <a:buNone/>
                      </a:pPr>
                      <a:r>
                        <a:rPr lang="en-US" sz="1600" kern="100">
                          <a:effectLst/>
                        </a:rPr>
                        <a:t> </a:t>
                      </a:r>
                    </a:p>
                    <a:p>
                      <a:pPr marL="0" marR="0" indent="0" algn="ctr" rtl="0">
                        <a:buNone/>
                      </a:pPr>
                      <a:r>
                        <a:rPr lang="en-US" sz="1600" kern="100">
                          <a:effectLst/>
                        </a:rPr>
                        <a:t>Mean ± SD</a:t>
                      </a:r>
                      <a:endParaRPr lang="en-US" sz="1600" kern="1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0">
                        <a:buNone/>
                      </a:pPr>
                      <a:r>
                        <a:rPr lang="en-US" sz="1600" kern="100">
                          <a:effectLst/>
                        </a:rPr>
                        <a:t>Total</a:t>
                      </a:r>
                    </a:p>
                    <a:p>
                      <a:pPr marL="0" marR="0" indent="0" algn="ctr" rtl="0">
                        <a:buNone/>
                      </a:pPr>
                      <a:r>
                        <a:rPr lang="en-US" sz="1600" kern="100">
                          <a:effectLst/>
                        </a:rPr>
                        <a:t> </a:t>
                      </a:r>
                    </a:p>
                    <a:p>
                      <a:pPr marL="0" marR="0" indent="0" algn="ctr" rtl="0">
                        <a:buNone/>
                      </a:pPr>
                      <a:r>
                        <a:rPr lang="en-US" sz="1600" kern="100">
                          <a:effectLst/>
                        </a:rPr>
                        <a:t>Mean ± SD</a:t>
                      </a:r>
                      <a:endParaRPr lang="en-US" sz="1600" kern="1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en-US" sz="1600" kern="100" dirty="0">
                          <a:effectLst/>
                        </a:rPr>
                        <a:t>variable</a:t>
                      </a:r>
                      <a:endParaRPr lang="en-US" sz="1600" kern="100" dirty="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06101992"/>
                  </a:ext>
                </a:extLst>
              </a:tr>
              <a:tr h="575115">
                <a:tc>
                  <a:txBody>
                    <a:bodyPr/>
                    <a:lstStyle/>
                    <a:p>
                      <a:pPr marL="0" marR="0" indent="0" algn="l" rtl="1">
                        <a:buNone/>
                      </a:pPr>
                      <a:r>
                        <a:rPr lang="fa-IR" sz="1400" kern="100">
                          <a:effectLst/>
                        </a:rPr>
                        <a:t>0.81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 kern="100">
                          <a:effectLst/>
                        </a:rPr>
                        <a:t>893.62 ± 1856.30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 kern="100">
                          <a:effectLst/>
                        </a:rPr>
                        <a:t>924.48 ± 1865.36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 kern="100">
                          <a:effectLst/>
                        </a:rPr>
                        <a:t>914.46 ± 1862.43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en-US" sz="1400" kern="100" dirty="0">
                          <a:effectLst/>
                        </a:rPr>
                        <a:t>Energy (kcal) </a:t>
                      </a:r>
                      <a:endParaRPr lang="en-US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09639776"/>
                  </a:ext>
                </a:extLst>
              </a:tr>
              <a:tr h="287557">
                <a:tc>
                  <a:txBody>
                    <a:bodyPr/>
                    <a:lstStyle/>
                    <a:p>
                      <a:pPr marL="0" marR="0" indent="0" algn="l" rtl="1">
                        <a:buNone/>
                      </a:pPr>
                      <a:r>
                        <a:rPr lang="fa-IR" sz="1400" kern="100" dirty="0">
                          <a:solidFill>
                            <a:srgbClr val="FF0000"/>
                          </a:solidFill>
                          <a:effectLst/>
                        </a:rPr>
                        <a:t>0.015</a:t>
                      </a:r>
                      <a:endParaRPr lang="en-US" sz="1400" kern="1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 kern="100">
                          <a:effectLst/>
                        </a:rPr>
                        <a:t>45.15 ± 81.92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 kern="100">
                          <a:effectLst/>
                        </a:rPr>
                        <a:t>44.27 ± 77.22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 kern="100">
                          <a:effectLst/>
                        </a:rPr>
                        <a:t>44.60 ± 78.74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en-US" sz="1400" kern="100" dirty="0">
                          <a:effectLst/>
                        </a:rPr>
                        <a:t>Protein (g)  </a:t>
                      </a:r>
                      <a:endParaRPr lang="en-US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74692803"/>
                  </a:ext>
                </a:extLst>
              </a:tr>
              <a:tr h="287557">
                <a:tc>
                  <a:txBody>
                    <a:bodyPr/>
                    <a:lstStyle/>
                    <a:p>
                      <a:pPr marL="0" marR="0" indent="0" algn="l" rtl="1">
                        <a:buNone/>
                      </a:pPr>
                      <a:r>
                        <a:rPr lang="fa-IR" sz="1400" kern="100">
                          <a:effectLst/>
                        </a:rPr>
                        <a:t>0.96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 kern="100">
                          <a:effectLst/>
                        </a:rPr>
                        <a:t>35.37 ± 57.09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 kern="100">
                          <a:effectLst/>
                        </a:rPr>
                        <a:t>36.02 ± 57.16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 kern="100">
                          <a:effectLst/>
                        </a:rPr>
                        <a:t>35.81 ± 57.14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en-US" sz="1400" kern="100" dirty="0">
                          <a:effectLst/>
                        </a:rPr>
                        <a:t>Fat (g)  </a:t>
                      </a:r>
                      <a:endParaRPr lang="en-US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8389627"/>
                  </a:ext>
                </a:extLst>
              </a:tr>
              <a:tr h="575115">
                <a:tc>
                  <a:txBody>
                    <a:bodyPr/>
                    <a:lstStyle/>
                    <a:p>
                      <a:pPr marL="0" marR="0" indent="0" algn="l" rtl="1">
                        <a:buNone/>
                      </a:pPr>
                      <a:r>
                        <a:rPr lang="fa-IR" sz="1400" kern="100">
                          <a:effectLst/>
                        </a:rPr>
                        <a:t>0.46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 kern="100">
                          <a:effectLst/>
                        </a:rPr>
                        <a:t>169.01 ± 264.41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 kern="100">
                          <a:effectLst/>
                        </a:rPr>
                        <a:t>168.55 ± 269.73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 kern="100">
                          <a:effectLst/>
                        </a:rPr>
                        <a:t>168.68 ± 268.01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en-US" sz="1400" kern="100" dirty="0">
                          <a:effectLst/>
                        </a:rPr>
                        <a:t>Carbohydrate (g)  </a:t>
                      </a:r>
                      <a:endParaRPr lang="en-US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81559462"/>
                  </a:ext>
                </a:extLst>
              </a:tr>
              <a:tr h="287557">
                <a:tc>
                  <a:txBody>
                    <a:bodyPr/>
                    <a:lstStyle/>
                    <a:p>
                      <a:pPr marL="0" marR="0" indent="0" algn="l" rtl="1">
                        <a:buNone/>
                      </a:pPr>
                      <a:r>
                        <a:rPr lang="fa-IR" sz="1400" kern="100">
                          <a:effectLst/>
                        </a:rPr>
                        <a:t>0.71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 kern="100">
                          <a:effectLst/>
                        </a:rPr>
                        <a:t>13.35 ± 18.45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 kern="100">
                          <a:effectLst/>
                        </a:rPr>
                        <a:t>14.40 ± 18.67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 kern="100">
                          <a:effectLst/>
                        </a:rPr>
                        <a:t>14.07 ± 18.60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en-US" sz="1400" kern="100" dirty="0">
                          <a:effectLst/>
                        </a:rPr>
                        <a:t>SFA(g)  </a:t>
                      </a:r>
                      <a:endParaRPr lang="en-US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61256199"/>
                  </a:ext>
                </a:extLst>
              </a:tr>
              <a:tr h="287557">
                <a:tc>
                  <a:txBody>
                    <a:bodyPr/>
                    <a:lstStyle/>
                    <a:p>
                      <a:pPr marL="0" marR="0" indent="0" algn="l" rtl="1">
                        <a:buNone/>
                      </a:pPr>
                      <a:r>
                        <a:rPr lang="fa-IR" sz="1400" kern="100">
                          <a:effectLst/>
                        </a:rPr>
                        <a:t>0.05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 kern="100">
                          <a:effectLst/>
                        </a:rPr>
                        <a:t>10.81 ± 12.16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 kern="100">
                          <a:effectLst/>
                        </a:rPr>
                        <a:t>12.59 ± 13.11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 kern="100">
                          <a:effectLst/>
                        </a:rPr>
                        <a:t>12.05 ± 12.80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en-US" sz="1400" kern="100" dirty="0">
                          <a:effectLst/>
                        </a:rPr>
                        <a:t>PUFA(g)  </a:t>
                      </a:r>
                      <a:endParaRPr lang="en-US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43094078"/>
                  </a:ext>
                </a:extLst>
              </a:tr>
              <a:tr h="575115">
                <a:tc>
                  <a:txBody>
                    <a:bodyPr/>
                    <a:lstStyle/>
                    <a:p>
                      <a:pPr marL="0" marR="0" indent="0" algn="l" rtl="1">
                        <a:buNone/>
                      </a:pPr>
                      <a:r>
                        <a:rPr lang="fa-IR" sz="1400" kern="100">
                          <a:effectLst/>
                        </a:rPr>
                        <a:t>0.28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 kern="100">
                          <a:effectLst/>
                        </a:rPr>
                        <a:t>186.49 ± 224.82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 kern="100">
                          <a:effectLst/>
                        </a:rPr>
                        <a:t>215.66 ± 233.86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 kern="100">
                          <a:effectLst/>
                        </a:rPr>
                        <a:t>206.70 ± 230.94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en-US" sz="1400" kern="100" dirty="0">
                          <a:effectLst/>
                        </a:rPr>
                        <a:t>Cholesterol (g)  </a:t>
                      </a:r>
                      <a:endParaRPr lang="en-US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19657468"/>
                  </a:ext>
                </a:extLst>
              </a:tr>
              <a:tr h="575115">
                <a:tc>
                  <a:txBody>
                    <a:bodyPr/>
                    <a:lstStyle/>
                    <a:p>
                      <a:pPr marL="0" marR="0" indent="0" algn="l" rtl="1">
                        <a:buNone/>
                      </a:pPr>
                      <a:r>
                        <a:rPr lang="fa-IR" sz="1400" kern="100">
                          <a:effectLst/>
                        </a:rPr>
                        <a:t>0.06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 kern="100">
                          <a:effectLst/>
                        </a:rPr>
                        <a:t>72.21 ± 122.02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 kern="100">
                          <a:effectLst/>
                        </a:rPr>
                        <a:t>83.75 ± 128.34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 kern="100">
                          <a:effectLst/>
                        </a:rPr>
                        <a:t>80.25 ± 126.30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en-US" sz="1400" kern="100" dirty="0">
                          <a:effectLst/>
                        </a:rPr>
                        <a:t>Starch (g)  </a:t>
                      </a:r>
                      <a:endParaRPr lang="en-US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64149733"/>
                  </a:ext>
                </a:extLst>
              </a:tr>
              <a:tr h="287557">
                <a:tc>
                  <a:txBody>
                    <a:bodyPr/>
                    <a:lstStyle/>
                    <a:p>
                      <a:pPr marL="0" marR="0" indent="0" algn="l" rtl="1">
                        <a:buNone/>
                      </a:pPr>
                      <a:r>
                        <a:rPr lang="fa-IR" sz="1400" kern="100">
                          <a:effectLst/>
                        </a:rPr>
                        <a:t>0.11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 kern="100">
                          <a:effectLst/>
                        </a:rPr>
                        <a:t>7.94 ± 12.35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 kern="100">
                          <a:effectLst/>
                        </a:rPr>
                        <a:t>9.79 ± 12.98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 kern="100">
                          <a:effectLst/>
                        </a:rPr>
                        <a:t>9.24 ± 12.78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en-US" sz="1400" kern="100" dirty="0">
                          <a:effectLst/>
                        </a:rPr>
                        <a:t>Fiber (g)  </a:t>
                      </a:r>
                      <a:endParaRPr lang="en-US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2533084"/>
                  </a:ext>
                </a:extLst>
              </a:tr>
              <a:tr h="287557">
                <a:tc>
                  <a:txBody>
                    <a:bodyPr/>
                    <a:lstStyle/>
                    <a:p>
                      <a:pPr marL="0" marR="0" indent="0" algn="l" rtl="1">
                        <a:buNone/>
                      </a:pPr>
                      <a:r>
                        <a:rPr lang="fa-IR" sz="1400" kern="100">
                          <a:effectLst/>
                        </a:rPr>
                        <a:t>0.19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 kern="100">
                          <a:effectLst/>
                        </a:rPr>
                        <a:t>57.07 ± 61.16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 kern="100">
                          <a:effectLst/>
                        </a:rPr>
                        <a:t>52.41 ± 64.23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 kern="100">
                          <a:effectLst/>
                        </a:rPr>
                        <a:t>53.96 ± 63.24</a:t>
                      </a:r>
                      <a:endParaRPr lang="en-US" sz="14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en-US" sz="1400" kern="100" dirty="0">
                          <a:effectLst/>
                        </a:rPr>
                        <a:t>Total sugar (g)   </a:t>
                      </a:r>
                      <a:endParaRPr lang="en-US" sz="14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679925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103352"/>
      </p:ext>
    </p:extLst>
  </p:cSld>
  <p:clrMapOvr>
    <a:masterClrMapping/>
  </p:clrMapOvr>
  <p:transition spd="slow" advClick="0">
    <p:wip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47C4C-D247-B359-D9F3-B9D2282D3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2">
            <a:extLst>
              <a:ext uri="{FF2B5EF4-FFF2-40B4-BE49-F238E27FC236}">
                <a16:creationId xmlns:a16="http://schemas.microsoft.com/office/drawing/2014/main" id="{BB912BA7-725E-32F3-42C4-E14AAA82A28D}"/>
              </a:ext>
            </a:extLst>
          </p:cNvPr>
          <p:cNvSpPr/>
          <p:nvPr/>
        </p:nvSpPr>
        <p:spPr>
          <a:xfrm rot="10800000" flipV="1">
            <a:off x="7719645" y="1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5B452AC4-7C61-943B-EDDA-471F22DB963B}"/>
              </a:ext>
            </a:extLst>
          </p:cNvPr>
          <p:cNvSpPr/>
          <p:nvPr/>
        </p:nvSpPr>
        <p:spPr>
          <a:xfrm>
            <a:off x="3519674" y="5692170"/>
            <a:ext cx="243078" cy="243078"/>
          </a:xfrm>
          <a:prstGeom prst="plus">
            <a:avLst>
              <a:gd name="adj" fmla="val 391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5CFC8EB-1D90-2D6D-12E2-70370F8E312B}"/>
              </a:ext>
            </a:extLst>
          </p:cNvPr>
          <p:cNvSpPr/>
          <p:nvPr/>
        </p:nvSpPr>
        <p:spPr>
          <a:xfrm>
            <a:off x="5392924" y="2152634"/>
            <a:ext cx="59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Adobe Fan Heiti Std B" panose="020B0700000000000000" pitchFamily="34" charset="-128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A1CFFDA-2276-D449-DFED-DADE6F10AC1C}"/>
              </a:ext>
            </a:extLst>
          </p:cNvPr>
          <p:cNvCxnSpPr>
            <a:cxnSpLocks/>
          </p:cNvCxnSpPr>
          <p:nvPr/>
        </p:nvCxnSpPr>
        <p:spPr>
          <a:xfrm>
            <a:off x="2019869" y="720061"/>
            <a:ext cx="7342495" cy="439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17A7701-DF63-EB46-2C02-C0DB2B351B5B}"/>
              </a:ext>
            </a:extLst>
          </p:cNvPr>
          <p:cNvSpPr/>
          <p:nvPr/>
        </p:nvSpPr>
        <p:spPr>
          <a:xfrm>
            <a:off x="406994" y="520938"/>
            <a:ext cx="4287835" cy="398245"/>
          </a:xfrm>
          <a:prstGeom prst="round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Report (Biochemical parameters) 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56714A07-47A2-75F0-0BCE-050C65EC5AD5}"/>
              </a:ext>
            </a:extLst>
          </p:cNvPr>
          <p:cNvGraphicFramePr>
            <a:graphicFrameLocks/>
          </p:cNvGraphicFramePr>
          <p:nvPr/>
        </p:nvGraphicFramePr>
        <p:xfrm>
          <a:off x="5157799" y="2126028"/>
          <a:ext cx="6154141" cy="36345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4D7E417-8C04-8F20-3480-8707FD0A4B81}"/>
              </a:ext>
            </a:extLst>
          </p:cNvPr>
          <p:cNvGraphicFramePr>
            <a:graphicFrameLocks noGrp="1"/>
          </p:cNvGraphicFramePr>
          <p:nvPr/>
        </p:nvGraphicFramePr>
        <p:xfrm>
          <a:off x="1665027" y="1484075"/>
          <a:ext cx="8922952" cy="4653868"/>
        </p:xfrm>
        <a:graphic>
          <a:graphicData uri="http://schemas.openxmlformats.org/drawingml/2006/table">
            <a:tbl>
              <a:tblPr rtl="1" firstRow="1" firstCol="1" bandRow="1">
                <a:tableStyleId>{72833802-FEF1-4C79-8D5D-14CF1EAF98D9}</a:tableStyleId>
              </a:tblPr>
              <a:tblGrid>
                <a:gridCol w="1326815">
                  <a:extLst>
                    <a:ext uri="{9D8B030D-6E8A-4147-A177-3AD203B41FA5}">
                      <a16:colId xmlns:a16="http://schemas.microsoft.com/office/drawing/2014/main" val="2245935753"/>
                    </a:ext>
                  </a:extLst>
                </a:gridCol>
                <a:gridCol w="1967859">
                  <a:extLst>
                    <a:ext uri="{9D8B030D-6E8A-4147-A177-3AD203B41FA5}">
                      <a16:colId xmlns:a16="http://schemas.microsoft.com/office/drawing/2014/main" val="1768446973"/>
                    </a:ext>
                  </a:extLst>
                </a:gridCol>
                <a:gridCol w="1610067">
                  <a:extLst>
                    <a:ext uri="{9D8B030D-6E8A-4147-A177-3AD203B41FA5}">
                      <a16:colId xmlns:a16="http://schemas.microsoft.com/office/drawing/2014/main" val="2148011918"/>
                    </a:ext>
                  </a:extLst>
                </a:gridCol>
                <a:gridCol w="1699516">
                  <a:extLst>
                    <a:ext uri="{9D8B030D-6E8A-4147-A177-3AD203B41FA5}">
                      <a16:colId xmlns:a16="http://schemas.microsoft.com/office/drawing/2014/main" val="3454831044"/>
                    </a:ext>
                  </a:extLst>
                </a:gridCol>
                <a:gridCol w="2318695">
                  <a:extLst>
                    <a:ext uri="{9D8B030D-6E8A-4147-A177-3AD203B41FA5}">
                      <a16:colId xmlns:a16="http://schemas.microsoft.com/office/drawing/2014/main" val="1772632693"/>
                    </a:ext>
                  </a:extLst>
                </a:gridCol>
              </a:tblGrid>
              <a:tr h="620514"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en-US" sz="1400">
                          <a:effectLst/>
                        </a:rPr>
                        <a:t>p-value</a:t>
                      </a:r>
                      <a:r>
                        <a:rPr lang="en-US" sz="1400" baseline="30000">
                          <a:effectLst/>
                        </a:rPr>
                        <a:t>*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en-US" sz="1400">
                          <a:effectLst/>
                        </a:rPr>
                        <a:t>Overweight </a:t>
                      </a:r>
                    </a:p>
                    <a:p>
                      <a:pPr marL="0" marR="0" indent="0" algn="ctr" rtl="1">
                        <a:buNone/>
                      </a:pPr>
                      <a:r>
                        <a:rPr lang="en-US" sz="1400">
                          <a:effectLst/>
                        </a:rPr>
                        <a:t>Mean ± SD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en-US" sz="1400">
                          <a:effectLst/>
                        </a:rPr>
                        <a:t>Obesity </a:t>
                      </a:r>
                    </a:p>
                    <a:p>
                      <a:pPr marL="0" marR="0" indent="0" algn="ctr" rtl="1">
                        <a:buNone/>
                      </a:pPr>
                      <a:r>
                        <a:rPr lang="en-US" sz="1400">
                          <a:effectLst/>
                        </a:rPr>
                        <a:t>Mean ± SD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en-US" sz="1400">
                          <a:effectLst/>
                        </a:rPr>
                        <a:t>Total</a:t>
                      </a:r>
                    </a:p>
                    <a:p>
                      <a:pPr marL="0" marR="0" indent="0" algn="ctr" rtl="1">
                        <a:buNone/>
                      </a:pPr>
                      <a:r>
                        <a:rPr lang="en-US" sz="1400">
                          <a:effectLst/>
                        </a:rPr>
                        <a:t>Mean ± SD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en-US" sz="1400">
                          <a:effectLst/>
                        </a:rPr>
                        <a:t>Variable 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68941293"/>
                  </a:ext>
                </a:extLst>
              </a:tr>
              <a:tr h="310258"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0.017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23.10 ± 99.67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28.50 ± 104.04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26.94 ± 102.63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0">
                        <a:buNone/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</a:rPr>
                        <a:t>FBG (mg/dL) 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38237520"/>
                  </a:ext>
                </a:extLst>
              </a:tr>
              <a:tr h="310258"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0.50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1.67 ± 5.94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1.39 ± 5.84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1.48 ± 5.87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en-US" sz="1400" b="1" dirty="0">
                          <a:solidFill>
                            <a:srgbClr val="FF0000"/>
                          </a:solidFill>
                          <a:effectLst/>
                        </a:rPr>
                        <a:t>HbA1C (%) </a:t>
                      </a:r>
                      <a:endParaRPr lang="en-US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75305518"/>
                  </a:ext>
                </a:extLst>
              </a:tr>
              <a:tr h="310258"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0.59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9.40 ± 26.39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8.35 ± 26.88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8.73 ± 26.71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en-US" sz="1400">
                          <a:effectLst/>
                        </a:rPr>
                        <a:t>Urea (mg/dL)  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64111648"/>
                  </a:ext>
                </a:extLst>
              </a:tr>
              <a:tr h="310258"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0.08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0.22 ± 0.86 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0.49 ± 0.92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0.41 ± 0.90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en-US" sz="1400">
                          <a:effectLst/>
                        </a:rPr>
                        <a:t>Cr (mg/dL)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6274947"/>
                  </a:ext>
                </a:extLst>
              </a:tr>
              <a:tr h="310258"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0.19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1.39 ± 5.09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1.58 ± 5.30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1.52 ± 5.24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en-US" sz="1400">
                          <a:effectLst/>
                        </a:rPr>
                        <a:t>Uric Acid (mg/dL)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28605540"/>
                  </a:ext>
                </a:extLst>
              </a:tr>
              <a:tr h="310258"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0.007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36.78 ± 185.58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41.40 ± 193.65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40.04 ± 190.89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en-US" sz="1400" dirty="0">
                          <a:effectLst/>
                        </a:rPr>
                        <a:t>Cholesterol (mg/dL)  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3944052"/>
                  </a:ext>
                </a:extLst>
              </a:tr>
              <a:tr h="310258"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0.0001&gt;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67.16 ± 132.45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 dirty="0">
                          <a:effectLst/>
                        </a:rPr>
                        <a:t>82.21 ± 155.77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78.24 ± 147.99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en-US" sz="1400" dirty="0">
                          <a:effectLst/>
                        </a:rPr>
                        <a:t>TG(mg/dL)  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9808105"/>
                  </a:ext>
                </a:extLst>
              </a:tr>
              <a:tr h="310258"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0.33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10.60 ± 46.52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10.00 ± 45.70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10.21 ± 45.98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en-US" sz="1400" dirty="0">
                          <a:effectLst/>
                        </a:rPr>
                        <a:t>HDL(mg/dL)  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5851434"/>
                  </a:ext>
                </a:extLst>
              </a:tr>
              <a:tr h="310258"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0.0001&gt;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28.29 ± 99.74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34.13 ± 108.83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32.61 ± 105.89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en-US" sz="1400">
                          <a:effectLst/>
                        </a:rPr>
                        <a:t>LDL(mg/dL)  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93395622"/>
                  </a:ext>
                </a:extLst>
              </a:tr>
              <a:tr h="310258"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0.009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8.83 ± 21.66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9.47 ± 23.69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9.30 ± 22.99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en-US" sz="1400">
                          <a:effectLst/>
                        </a:rPr>
                        <a:t>AST (IU/L)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8297032"/>
                  </a:ext>
                </a:extLst>
              </a:tr>
              <a:tr h="310258"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0.035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15.61 ± 23.94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18.68 ± 27.08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17.74 ± 26.01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en-US" sz="1400">
                          <a:effectLst/>
                        </a:rPr>
                        <a:t>ALT (IU/L) 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7683908"/>
                  </a:ext>
                </a:extLst>
              </a:tr>
              <a:tr h="310258"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0.0001&gt;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0.83 ± 1.42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1.80 ± 2.32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1.58 ± 1.99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en-US" sz="1400">
                          <a:effectLst/>
                        </a:rPr>
                        <a:t>CRP(mg/dL)  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38139818"/>
                  </a:ext>
                </a:extLst>
              </a:tr>
              <a:tr h="310258"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0.107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1.75 ± 2.35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2.05 ± 2.65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fa-IR" sz="1400">
                          <a:effectLst/>
                        </a:rPr>
                        <a:t>1.97 ± 2.56</a:t>
                      </a:r>
                      <a:endParaRPr lang="en-US" sz="140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rtl="1">
                        <a:buNone/>
                      </a:pPr>
                      <a:r>
                        <a:rPr lang="en-US" sz="1400" dirty="0">
                          <a:effectLst/>
                        </a:rPr>
                        <a:t>TSH (µIU/mL) </a:t>
                      </a: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B Lotus" panose="0000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0873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815826"/>
      </p:ext>
    </p:extLst>
  </p:cSld>
  <p:clrMapOvr>
    <a:masterClrMapping/>
  </p:clrMapOvr>
  <p:transition spd="slow" advClick="0">
    <p:wip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38AE4-0CAC-8E60-1075-E8D1EAB64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2">
            <a:extLst>
              <a:ext uri="{FF2B5EF4-FFF2-40B4-BE49-F238E27FC236}">
                <a16:creationId xmlns:a16="http://schemas.microsoft.com/office/drawing/2014/main" id="{A90FCF32-FCEB-DE23-B8C6-E6CF9E83A2A5}"/>
              </a:ext>
            </a:extLst>
          </p:cNvPr>
          <p:cNvSpPr/>
          <p:nvPr/>
        </p:nvSpPr>
        <p:spPr>
          <a:xfrm rot="10800000" flipV="1">
            <a:off x="7719645" y="1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CBD428DA-43B6-8EBA-6275-5CF19AFF11AC}"/>
              </a:ext>
            </a:extLst>
          </p:cNvPr>
          <p:cNvSpPr/>
          <p:nvPr/>
        </p:nvSpPr>
        <p:spPr>
          <a:xfrm>
            <a:off x="3519674" y="5692170"/>
            <a:ext cx="243078" cy="243078"/>
          </a:xfrm>
          <a:prstGeom prst="plus">
            <a:avLst>
              <a:gd name="adj" fmla="val 391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DBC5BF3-D2E2-4C95-537D-2EB664E20997}"/>
              </a:ext>
            </a:extLst>
          </p:cNvPr>
          <p:cNvSpPr/>
          <p:nvPr/>
        </p:nvSpPr>
        <p:spPr>
          <a:xfrm>
            <a:off x="5392924" y="2152634"/>
            <a:ext cx="59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Adobe Fan Heiti Std B" panose="020B0700000000000000" pitchFamily="34" charset="-128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C3F225F-1ED1-FFFB-B9F5-69E4B612BB96}"/>
              </a:ext>
            </a:extLst>
          </p:cNvPr>
          <p:cNvCxnSpPr>
            <a:cxnSpLocks/>
          </p:cNvCxnSpPr>
          <p:nvPr/>
        </p:nvCxnSpPr>
        <p:spPr>
          <a:xfrm>
            <a:off x="1856096" y="720061"/>
            <a:ext cx="7506268" cy="439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6FAED63-AC0E-E5C7-C3A0-8B3948119672}"/>
              </a:ext>
            </a:extLst>
          </p:cNvPr>
          <p:cNvSpPr/>
          <p:nvPr/>
        </p:nvSpPr>
        <p:spPr>
          <a:xfrm>
            <a:off x="406995" y="438399"/>
            <a:ext cx="2322557" cy="598178"/>
          </a:xfrm>
          <a:prstGeom prst="round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Follow up result</a:t>
            </a:r>
          </a:p>
        </p:txBody>
      </p:sp>
      <p:graphicFrame>
        <p:nvGraphicFramePr>
          <p:cNvPr id="14" name="Chart 13"/>
          <p:cNvGraphicFramePr>
            <a:graphicFrameLocks/>
          </p:cNvGraphicFramePr>
          <p:nvPr/>
        </p:nvGraphicFramePr>
        <p:xfrm>
          <a:off x="776751" y="2217431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Chart 14"/>
          <p:cNvGraphicFramePr>
            <a:graphicFrameLocks/>
          </p:cNvGraphicFramePr>
          <p:nvPr/>
        </p:nvGraphicFramePr>
        <p:xfrm>
          <a:off x="5882640" y="221962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DE0A99D-67FE-F27D-4433-3FF6ABD81562}"/>
              </a:ext>
            </a:extLst>
          </p:cNvPr>
          <p:cNvSpPr txBox="1"/>
          <p:nvPr/>
        </p:nvSpPr>
        <p:spPr>
          <a:xfrm>
            <a:off x="2117558" y="3404365"/>
            <a:ext cx="28317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3AA01D-94DD-E328-C1F4-248B256DF942}"/>
              </a:ext>
            </a:extLst>
          </p:cNvPr>
          <p:cNvSpPr txBox="1"/>
          <p:nvPr/>
        </p:nvSpPr>
        <p:spPr>
          <a:xfrm>
            <a:off x="2874866" y="3946359"/>
            <a:ext cx="3757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216FC05-7E9D-E501-C0C2-E0611DECF76B}"/>
              </a:ext>
            </a:extLst>
          </p:cNvPr>
          <p:cNvSpPr txBox="1"/>
          <p:nvPr/>
        </p:nvSpPr>
        <p:spPr>
          <a:xfrm>
            <a:off x="3750538" y="4084858"/>
            <a:ext cx="3757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DF9273C-ABFB-E225-9CE2-5FB522E83CD3}"/>
              </a:ext>
            </a:extLst>
          </p:cNvPr>
          <p:cNvSpPr txBox="1"/>
          <p:nvPr/>
        </p:nvSpPr>
        <p:spPr>
          <a:xfrm>
            <a:off x="4585648" y="4084857"/>
            <a:ext cx="3757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DEB8BC-E23B-DC4D-0E16-0FB6CB9A8193}"/>
              </a:ext>
            </a:extLst>
          </p:cNvPr>
          <p:cNvSpPr txBox="1"/>
          <p:nvPr/>
        </p:nvSpPr>
        <p:spPr>
          <a:xfrm>
            <a:off x="8134653" y="3855055"/>
            <a:ext cx="3757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EC664C-B46D-CCE8-5FE1-18315F5229B2}"/>
              </a:ext>
            </a:extLst>
          </p:cNvPr>
          <p:cNvSpPr txBox="1"/>
          <p:nvPr/>
        </p:nvSpPr>
        <p:spPr>
          <a:xfrm>
            <a:off x="7238318" y="3419753"/>
            <a:ext cx="3757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005380-E8BB-FE3A-64EA-B349E80E0918}"/>
              </a:ext>
            </a:extLst>
          </p:cNvPr>
          <p:cNvSpPr txBox="1"/>
          <p:nvPr/>
        </p:nvSpPr>
        <p:spPr>
          <a:xfrm>
            <a:off x="8921802" y="4049083"/>
            <a:ext cx="3757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87677EA-BC70-591E-334D-11A311A18EBB}"/>
              </a:ext>
            </a:extLst>
          </p:cNvPr>
          <p:cNvSpPr txBox="1"/>
          <p:nvPr/>
        </p:nvSpPr>
        <p:spPr>
          <a:xfrm>
            <a:off x="9692189" y="3880059"/>
            <a:ext cx="3757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6976321"/>
      </p:ext>
    </p:extLst>
  </p:cSld>
  <p:clrMapOvr>
    <a:masterClrMapping/>
  </p:clrMapOvr>
  <p:transition spd="slow" advClick="0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9DA61EF-8E42-A7A2-7C40-1786E9A7EF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1" t="21198" r="11303" b="21612"/>
          <a:stretch/>
        </p:blipFill>
        <p:spPr>
          <a:xfrm>
            <a:off x="-1" y="842962"/>
            <a:ext cx="12192001" cy="6015037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D9239DC-3D06-E368-056C-EB13CDFF74E0}"/>
              </a:ext>
            </a:extLst>
          </p:cNvPr>
          <p:cNvCxnSpPr>
            <a:cxnSpLocks/>
          </p:cNvCxnSpPr>
          <p:nvPr/>
        </p:nvCxnSpPr>
        <p:spPr>
          <a:xfrm>
            <a:off x="7711440" y="3886200"/>
            <a:ext cx="0" cy="1632575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541052F-6197-0449-7224-13FE5B5307EC}"/>
              </a:ext>
            </a:extLst>
          </p:cNvPr>
          <p:cNvSpPr txBox="1"/>
          <p:nvPr/>
        </p:nvSpPr>
        <p:spPr>
          <a:xfrm>
            <a:off x="-1" y="-467980"/>
            <a:ext cx="1219200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EE8012"/>
                </a:solidFill>
              </a:rPr>
              <a:t>  </a:t>
            </a:r>
          </a:p>
          <a:p>
            <a:r>
              <a:rPr lang="en-US" sz="3200" b="1" dirty="0">
                <a:solidFill>
                  <a:srgbClr val="EE8012"/>
                </a:solidFill>
              </a:rPr>
              <a:t> Prevalence of Overweight and Obesity Among Adults</a:t>
            </a:r>
            <a:r>
              <a:rPr lang="fa-IR" sz="3200" b="1" dirty="0">
                <a:solidFill>
                  <a:srgbClr val="EE8012"/>
                </a:solidFill>
              </a:rPr>
              <a:t>:</a:t>
            </a:r>
            <a:r>
              <a:rPr lang="en-US" sz="3200" b="1" dirty="0">
                <a:solidFill>
                  <a:srgbClr val="EE8012"/>
                </a:solidFill>
              </a:rPr>
              <a:t>IRAN 2024</a:t>
            </a:r>
            <a:endParaRPr lang="en-US" sz="3200" dirty="0">
              <a:solidFill>
                <a:srgbClr val="EE8012"/>
              </a:solidFill>
            </a:endParaRPr>
          </a:p>
          <a:p>
            <a:endParaRPr lang="en-IR" sz="3200" dirty="0">
              <a:solidFill>
                <a:srgbClr val="EE8012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C7FA29-08BD-5E22-EBDF-2F3970DFDC5A}"/>
              </a:ext>
            </a:extLst>
          </p:cNvPr>
          <p:cNvSpPr txBox="1"/>
          <p:nvPr/>
        </p:nvSpPr>
        <p:spPr>
          <a:xfrm>
            <a:off x="1036569" y="6615203"/>
            <a:ext cx="45924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World Obesity Atlas 2024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BC9792-D67B-3F23-C2AC-49FC401AF8AC}"/>
              </a:ext>
            </a:extLst>
          </p:cNvPr>
          <p:cNvSpPr txBox="1"/>
          <p:nvPr/>
        </p:nvSpPr>
        <p:spPr>
          <a:xfrm>
            <a:off x="7330158" y="5513517"/>
            <a:ext cx="1932346" cy="923330"/>
          </a:xfrm>
          <a:prstGeom prst="rect">
            <a:avLst/>
          </a:prstGeom>
          <a:noFill/>
          <a:ln w="22225" cmpd="sng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algn="l" defTabSz="914400" eaLnBrk="1" latinLnBrk="0" hangingPunct="1"/>
            <a:r>
              <a:rPr lang="en-US" dirty="0"/>
              <a:t>IRAN</a:t>
            </a:r>
          </a:p>
          <a:p>
            <a:pPr marL="0" algn="l" defTabSz="914400" eaLnBrk="1" latinLnBrk="0" hangingPunct="1"/>
            <a:r>
              <a:rPr lang="en-US" dirty="0"/>
              <a:t>Obesity:25.1%</a:t>
            </a:r>
          </a:p>
          <a:p>
            <a:pPr marL="0" algn="l" defTabSz="914400" eaLnBrk="1" latinLnBrk="0" hangingPunct="1"/>
            <a:r>
              <a:rPr lang="en-US" dirty="0"/>
              <a:t>Overweight:62.1%</a:t>
            </a:r>
            <a:endParaRPr lang="en-IR" dirty="0"/>
          </a:p>
        </p:txBody>
      </p:sp>
    </p:spTree>
    <p:extLst>
      <p:ext uri="{BB962C8B-B14F-4D97-AF65-F5344CB8AC3E}">
        <p14:creationId xmlns:p14="http://schemas.microsoft.com/office/powerpoint/2010/main" val="4020378069"/>
      </p:ext>
    </p:extLst>
  </p:cSld>
  <p:clrMapOvr>
    <a:masterClrMapping/>
  </p:clrMapOvr>
  <p:transition spd="slow" advClick="0">
    <p:wip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38AE4-0CAC-8E60-1075-E8D1EAB64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2">
            <a:extLst>
              <a:ext uri="{FF2B5EF4-FFF2-40B4-BE49-F238E27FC236}">
                <a16:creationId xmlns:a16="http://schemas.microsoft.com/office/drawing/2014/main" id="{A90FCF32-FCEB-DE23-B8C6-E6CF9E83A2A5}"/>
              </a:ext>
            </a:extLst>
          </p:cNvPr>
          <p:cNvSpPr/>
          <p:nvPr/>
        </p:nvSpPr>
        <p:spPr>
          <a:xfrm rot="10800000" flipV="1">
            <a:off x="7719645" y="1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CBD428DA-43B6-8EBA-6275-5CF19AFF11AC}"/>
              </a:ext>
            </a:extLst>
          </p:cNvPr>
          <p:cNvSpPr/>
          <p:nvPr/>
        </p:nvSpPr>
        <p:spPr>
          <a:xfrm>
            <a:off x="3519674" y="5692170"/>
            <a:ext cx="243078" cy="243078"/>
          </a:xfrm>
          <a:prstGeom prst="plus">
            <a:avLst>
              <a:gd name="adj" fmla="val 391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DBC5BF3-D2E2-4C95-537D-2EB664E20997}"/>
              </a:ext>
            </a:extLst>
          </p:cNvPr>
          <p:cNvSpPr/>
          <p:nvPr/>
        </p:nvSpPr>
        <p:spPr>
          <a:xfrm>
            <a:off x="5392924" y="2152634"/>
            <a:ext cx="59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Adobe Fan Heiti Std B" panose="020B0700000000000000" pitchFamily="34" charset="-128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C3F225F-1ED1-FFFB-B9F5-69E4B612BB96}"/>
              </a:ext>
            </a:extLst>
          </p:cNvPr>
          <p:cNvCxnSpPr>
            <a:cxnSpLocks/>
          </p:cNvCxnSpPr>
          <p:nvPr/>
        </p:nvCxnSpPr>
        <p:spPr>
          <a:xfrm>
            <a:off x="1856096" y="720061"/>
            <a:ext cx="7506268" cy="439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2" name="Chart 11"/>
          <p:cNvGraphicFramePr>
            <a:graphicFrameLocks/>
          </p:cNvGraphicFramePr>
          <p:nvPr/>
        </p:nvGraphicFramePr>
        <p:xfrm>
          <a:off x="954500" y="212974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Chart 14"/>
          <p:cNvGraphicFramePr>
            <a:graphicFrameLocks/>
          </p:cNvGraphicFramePr>
          <p:nvPr/>
        </p:nvGraphicFramePr>
        <p:xfrm>
          <a:off x="6066432" y="215263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4737188-BCFF-312A-0A69-77A122DD7C24}"/>
              </a:ext>
            </a:extLst>
          </p:cNvPr>
          <p:cNvSpPr txBox="1"/>
          <p:nvPr/>
        </p:nvSpPr>
        <p:spPr>
          <a:xfrm>
            <a:off x="1639527" y="2798965"/>
            <a:ext cx="2165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AF797D-741C-7A16-AC84-7330FCD7B0BF}"/>
              </a:ext>
            </a:extLst>
          </p:cNvPr>
          <p:cNvSpPr txBox="1"/>
          <p:nvPr/>
        </p:nvSpPr>
        <p:spPr>
          <a:xfrm>
            <a:off x="2335882" y="3193563"/>
            <a:ext cx="491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***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E2EF1C-F697-977A-D0E9-F01DB2080B9F}"/>
              </a:ext>
            </a:extLst>
          </p:cNvPr>
          <p:cNvSpPr txBox="1"/>
          <p:nvPr/>
        </p:nvSpPr>
        <p:spPr>
          <a:xfrm>
            <a:off x="3149673" y="3634721"/>
            <a:ext cx="491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***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997A36-8C67-72AD-D85C-18F1CB2188BA}"/>
              </a:ext>
            </a:extLst>
          </p:cNvPr>
          <p:cNvSpPr txBox="1"/>
          <p:nvPr/>
        </p:nvSpPr>
        <p:spPr>
          <a:xfrm>
            <a:off x="3992088" y="3429000"/>
            <a:ext cx="3697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5AFF5A-A548-724D-8146-3A64B41B67F6}"/>
              </a:ext>
            </a:extLst>
          </p:cNvPr>
          <p:cNvSpPr txBox="1"/>
          <p:nvPr/>
        </p:nvSpPr>
        <p:spPr>
          <a:xfrm>
            <a:off x="4757894" y="3925422"/>
            <a:ext cx="4915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***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15EA90-5584-5925-96CB-EA1DE27E8680}"/>
              </a:ext>
            </a:extLst>
          </p:cNvPr>
          <p:cNvSpPr txBox="1"/>
          <p:nvPr/>
        </p:nvSpPr>
        <p:spPr>
          <a:xfrm>
            <a:off x="8352432" y="3729139"/>
            <a:ext cx="252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215F77-7365-DDB0-E670-1872AD26E9AB}"/>
              </a:ext>
            </a:extLst>
          </p:cNvPr>
          <p:cNvSpPr txBox="1"/>
          <p:nvPr/>
        </p:nvSpPr>
        <p:spPr>
          <a:xfrm>
            <a:off x="9203562" y="3849465"/>
            <a:ext cx="252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4926B83-A8AE-46A5-ACF6-554F0CDD5EE2}"/>
              </a:ext>
            </a:extLst>
          </p:cNvPr>
          <p:cNvSpPr txBox="1"/>
          <p:nvPr/>
        </p:nvSpPr>
        <p:spPr>
          <a:xfrm>
            <a:off x="9934276" y="3736777"/>
            <a:ext cx="252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9451C18-EA3C-FCA6-4987-154E130A748E}"/>
              </a:ext>
            </a:extLst>
          </p:cNvPr>
          <p:cNvSpPr/>
          <p:nvPr/>
        </p:nvSpPr>
        <p:spPr>
          <a:xfrm>
            <a:off x="406995" y="438399"/>
            <a:ext cx="2322557" cy="598178"/>
          </a:xfrm>
          <a:prstGeom prst="round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Follow up result</a:t>
            </a:r>
          </a:p>
        </p:txBody>
      </p:sp>
    </p:spTree>
    <p:extLst>
      <p:ext uri="{BB962C8B-B14F-4D97-AF65-F5344CB8AC3E}">
        <p14:creationId xmlns:p14="http://schemas.microsoft.com/office/powerpoint/2010/main" val="2045338788"/>
      </p:ext>
    </p:extLst>
  </p:cSld>
  <p:clrMapOvr>
    <a:masterClrMapping/>
  </p:clrMapOvr>
  <p:transition spd="slow" advClick="0">
    <p:wip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38AE4-0CAC-8E60-1075-E8D1EAB64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2">
            <a:extLst>
              <a:ext uri="{FF2B5EF4-FFF2-40B4-BE49-F238E27FC236}">
                <a16:creationId xmlns:a16="http://schemas.microsoft.com/office/drawing/2014/main" id="{A90FCF32-FCEB-DE23-B8C6-E6CF9E83A2A5}"/>
              </a:ext>
            </a:extLst>
          </p:cNvPr>
          <p:cNvSpPr/>
          <p:nvPr/>
        </p:nvSpPr>
        <p:spPr>
          <a:xfrm rot="10800000" flipV="1">
            <a:off x="7719645" y="1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CBD428DA-43B6-8EBA-6275-5CF19AFF11AC}"/>
              </a:ext>
            </a:extLst>
          </p:cNvPr>
          <p:cNvSpPr/>
          <p:nvPr/>
        </p:nvSpPr>
        <p:spPr>
          <a:xfrm>
            <a:off x="3519674" y="5692170"/>
            <a:ext cx="243078" cy="243078"/>
          </a:xfrm>
          <a:prstGeom prst="plus">
            <a:avLst>
              <a:gd name="adj" fmla="val 391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DBC5BF3-D2E2-4C95-537D-2EB664E20997}"/>
              </a:ext>
            </a:extLst>
          </p:cNvPr>
          <p:cNvSpPr/>
          <p:nvPr/>
        </p:nvSpPr>
        <p:spPr>
          <a:xfrm>
            <a:off x="5392924" y="2152634"/>
            <a:ext cx="59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Adobe Fan Heiti Std B" panose="020B0700000000000000" pitchFamily="34" charset="-128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C3F225F-1ED1-FFFB-B9F5-69E4B612BB96}"/>
              </a:ext>
            </a:extLst>
          </p:cNvPr>
          <p:cNvCxnSpPr>
            <a:cxnSpLocks/>
          </p:cNvCxnSpPr>
          <p:nvPr/>
        </p:nvCxnSpPr>
        <p:spPr>
          <a:xfrm>
            <a:off x="1856096" y="720061"/>
            <a:ext cx="7506268" cy="439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959CDCB-1C4C-2DA1-FB6F-E6F619E4EC91}"/>
              </a:ext>
            </a:extLst>
          </p:cNvPr>
          <p:cNvGraphicFramePr>
            <a:graphicFrameLocks/>
          </p:cNvGraphicFramePr>
          <p:nvPr/>
        </p:nvGraphicFramePr>
        <p:xfrm>
          <a:off x="596309" y="1476243"/>
          <a:ext cx="4416266" cy="2582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0719151-C619-E156-2706-D03227A459D6}"/>
              </a:ext>
            </a:extLst>
          </p:cNvPr>
          <p:cNvSpPr txBox="1"/>
          <p:nvPr/>
        </p:nvSpPr>
        <p:spPr>
          <a:xfrm>
            <a:off x="2800058" y="2739768"/>
            <a:ext cx="204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057CE2-95D3-8208-CFF0-EDCE1EE19DB1}"/>
              </a:ext>
            </a:extLst>
          </p:cNvPr>
          <p:cNvSpPr txBox="1"/>
          <p:nvPr/>
        </p:nvSpPr>
        <p:spPr>
          <a:xfrm>
            <a:off x="3594190" y="2662868"/>
            <a:ext cx="204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A7ADF2-D994-076F-80BB-6AAB225AF37C}"/>
              </a:ext>
            </a:extLst>
          </p:cNvPr>
          <p:cNvSpPr txBox="1"/>
          <p:nvPr/>
        </p:nvSpPr>
        <p:spPr>
          <a:xfrm>
            <a:off x="4335253" y="3047545"/>
            <a:ext cx="204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DB0EE3EE-2670-0D1F-93E0-92732BAEC536}"/>
              </a:ext>
            </a:extLst>
          </p:cNvPr>
          <p:cNvGraphicFramePr>
            <a:graphicFrameLocks/>
          </p:cNvGraphicFramePr>
          <p:nvPr/>
        </p:nvGraphicFramePr>
        <p:xfrm>
          <a:off x="5785657" y="1476243"/>
          <a:ext cx="4280416" cy="25827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0742ABA6-3484-340C-7AAB-B94B52DFE98B}"/>
              </a:ext>
            </a:extLst>
          </p:cNvPr>
          <p:cNvSpPr txBox="1"/>
          <p:nvPr/>
        </p:nvSpPr>
        <p:spPr>
          <a:xfrm>
            <a:off x="6883432" y="2508980"/>
            <a:ext cx="5205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***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675132-E34D-D1DC-C20C-DCBD1C5FD6CE}"/>
              </a:ext>
            </a:extLst>
          </p:cNvPr>
          <p:cNvSpPr txBox="1"/>
          <p:nvPr/>
        </p:nvSpPr>
        <p:spPr>
          <a:xfrm>
            <a:off x="7665570" y="2970645"/>
            <a:ext cx="5205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***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2E2CB03-2572-DABE-8B31-DA3F32F25917}"/>
              </a:ext>
            </a:extLst>
          </p:cNvPr>
          <p:cNvSpPr txBox="1"/>
          <p:nvPr/>
        </p:nvSpPr>
        <p:spPr>
          <a:xfrm>
            <a:off x="8548798" y="3167579"/>
            <a:ext cx="5205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***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9A39DA8-6002-A01A-63F3-528575852744}"/>
              </a:ext>
            </a:extLst>
          </p:cNvPr>
          <p:cNvSpPr txBox="1"/>
          <p:nvPr/>
        </p:nvSpPr>
        <p:spPr>
          <a:xfrm>
            <a:off x="9365351" y="2970645"/>
            <a:ext cx="5205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***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6F8D07-FABD-5F49-D7CE-2C9B345B763F}"/>
              </a:ext>
            </a:extLst>
          </p:cNvPr>
          <p:cNvSpPr txBox="1"/>
          <p:nvPr/>
        </p:nvSpPr>
        <p:spPr>
          <a:xfrm>
            <a:off x="6195294" y="2129740"/>
            <a:ext cx="5205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***</a:t>
            </a:r>
          </a:p>
        </p:txBody>
      </p: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28E283A4-6CCE-61BF-985A-1B36B9055D26}"/>
              </a:ext>
            </a:extLst>
          </p:cNvPr>
          <p:cNvGraphicFramePr>
            <a:graphicFrameLocks/>
          </p:cNvGraphicFramePr>
          <p:nvPr/>
        </p:nvGraphicFramePr>
        <p:xfrm>
          <a:off x="3429118" y="4187583"/>
          <a:ext cx="4360223" cy="2414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4CF5BDCA-5583-AB3D-4908-04E148EA00FC}"/>
              </a:ext>
            </a:extLst>
          </p:cNvPr>
          <p:cNvSpPr txBox="1"/>
          <p:nvPr/>
        </p:nvSpPr>
        <p:spPr>
          <a:xfrm>
            <a:off x="4033567" y="4926713"/>
            <a:ext cx="5093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***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E242652-C477-ABD7-3267-37ED0780836B}"/>
              </a:ext>
            </a:extLst>
          </p:cNvPr>
          <p:cNvSpPr txBox="1"/>
          <p:nvPr/>
        </p:nvSpPr>
        <p:spPr>
          <a:xfrm>
            <a:off x="4757906" y="4997323"/>
            <a:ext cx="5093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***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CE6C952-AAFE-9795-FD43-9AA1FE04B14E}"/>
              </a:ext>
            </a:extLst>
          </p:cNvPr>
          <p:cNvSpPr txBox="1"/>
          <p:nvPr/>
        </p:nvSpPr>
        <p:spPr>
          <a:xfrm>
            <a:off x="6264668" y="5305463"/>
            <a:ext cx="5093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***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BFBD34D-880A-E7AA-8FC6-9FB36566AFE6}"/>
              </a:ext>
            </a:extLst>
          </p:cNvPr>
          <p:cNvSpPr txBox="1"/>
          <p:nvPr/>
        </p:nvSpPr>
        <p:spPr>
          <a:xfrm>
            <a:off x="5511287" y="5394832"/>
            <a:ext cx="5093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***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355FD2F-669E-E7F6-D9CE-36075B8831AA}"/>
              </a:ext>
            </a:extLst>
          </p:cNvPr>
          <p:cNvSpPr txBox="1"/>
          <p:nvPr/>
        </p:nvSpPr>
        <p:spPr>
          <a:xfrm>
            <a:off x="7030944" y="5781359"/>
            <a:ext cx="5093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***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602EBE6-D3D3-E917-747D-AB28415E5217}"/>
              </a:ext>
            </a:extLst>
          </p:cNvPr>
          <p:cNvSpPr/>
          <p:nvPr/>
        </p:nvSpPr>
        <p:spPr>
          <a:xfrm>
            <a:off x="406995" y="438399"/>
            <a:ext cx="2322557" cy="598178"/>
          </a:xfrm>
          <a:prstGeom prst="round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Follow up result</a:t>
            </a:r>
          </a:p>
        </p:txBody>
      </p:sp>
    </p:spTree>
    <p:extLst>
      <p:ext uri="{BB962C8B-B14F-4D97-AF65-F5344CB8AC3E}">
        <p14:creationId xmlns:p14="http://schemas.microsoft.com/office/powerpoint/2010/main" val="2242144803"/>
      </p:ext>
    </p:extLst>
  </p:cSld>
  <p:clrMapOvr>
    <a:masterClrMapping/>
  </p:clrMapOvr>
  <p:transition spd="slow" advClick="0">
    <p:wip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person holding her hands up">
            <a:extLst>
              <a:ext uri="{FF2B5EF4-FFF2-40B4-BE49-F238E27FC236}">
                <a16:creationId xmlns:a16="http://schemas.microsoft.com/office/drawing/2014/main" id="{8D4A8B63-BA5B-E68E-6415-050FDE19DD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87"/>
          <a:stretch>
            <a:fillRect/>
          </a:stretch>
        </p:blipFill>
        <p:spPr>
          <a:xfrm>
            <a:off x="9231767" y="4345613"/>
            <a:ext cx="3088824" cy="2402215"/>
          </a:xfrm>
          <a:prstGeom prst="rect">
            <a:avLst/>
          </a:prstGeom>
        </p:spPr>
      </p:pic>
      <p:sp>
        <p:nvSpPr>
          <p:cNvPr id="3" name="Dodecagon 2">
            <a:extLst>
              <a:ext uri="{FF2B5EF4-FFF2-40B4-BE49-F238E27FC236}">
                <a16:creationId xmlns:a16="http://schemas.microsoft.com/office/drawing/2014/main" id="{6C837B47-EF38-9C3B-84E0-A5BF65A99436}"/>
              </a:ext>
            </a:extLst>
          </p:cNvPr>
          <p:cNvSpPr/>
          <p:nvPr/>
        </p:nvSpPr>
        <p:spPr>
          <a:xfrm>
            <a:off x="305178" y="1797375"/>
            <a:ext cx="4346532" cy="3239790"/>
          </a:xfrm>
          <a:prstGeom prst="dodecagon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R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4642AE-163E-8157-429B-8F820B73C131}"/>
              </a:ext>
            </a:extLst>
          </p:cNvPr>
          <p:cNvSpPr txBox="1"/>
          <p:nvPr/>
        </p:nvSpPr>
        <p:spPr>
          <a:xfrm>
            <a:off x="516597" y="248671"/>
            <a:ext cx="105185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0" u="none" strike="noStrike" dirty="0">
                <a:solidFill>
                  <a:srgbClr val="EE801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importance of registries in health policy-making, monitoring, resource allocation, and cost-effective knowledge generation</a:t>
            </a:r>
          </a:p>
        </p:txBody>
      </p:sp>
      <p:pic>
        <p:nvPicPr>
          <p:cNvPr id="15" name="Picture Placeholder 1024">
            <a:extLst>
              <a:ext uri="{FF2B5EF4-FFF2-40B4-BE49-F238E27FC236}">
                <a16:creationId xmlns:a16="http://schemas.microsoft.com/office/drawing/2014/main" id="{FD8F6956-4939-26E0-B0B5-BEDD0C9006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" t="7058" b="7058"/>
          <a:stretch/>
        </p:blipFill>
        <p:spPr>
          <a:xfrm>
            <a:off x="0" y="5292754"/>
            <a:ext cx="7848600" cy="1582894"/>
          </a:xfrm>
          <a:custGeom>
            <a:avLst/>
            <a:gdLst>
              <a:gd name="connsiteX0" fmla="*/ 2357804 w 8899523"/>
              <a:gd name="connsiteY0" fmla="*/ 699 h 4238080"/>
              <a:gd name="connsiteX1" fmla="*/ 8899523 w 8899523"/>
              <a:gd name="connsiteY1" fmla="*/ 4219967 h 4238080"/>
              <a:gd name="connsiteX2" fmla="*/ 8878434 w 8899523"/>
              <a:gd name="connsiteY2" fmla="*/ 4238080 h 4238080"/>
              <a:gd name="connsiteX3" fmla="*/ 0 w 8899523"/>
              <a:gd name="connsiteY3" fmla="*/ 4216659 h 4238080"/>
              <a:gd name="connsiteX4" fmla="*/ 0 w 8899523"/>
              <a:gd name="connsiteY4" fmla="*/ 1039371 h 4238080"/>
              <a:gd name="connsiteX5" fmla="*/ 2357804 w 8899523"/>
              <a:gd name="connsiteY5" fmla="*/ 699 h 423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99523" h="4238080">
                <a:moveTo>
                  <a:pt x="2357804" y="699"/>
                </a:moveTo>
                <a:cubicBezTo>
                  <a:pt x="4753089" y="-62802"/>
                  <a:pt x="4953947" y="4219967"/>
                  <a:pt x="8899523" y="4219967"/>
                </a:cubicBezTo>
                <a:cubicBezTo>
                  <a:pt x="8892646" y="4225952"/>
                  <a:pt x="8885311" y="4232095"/>
                  <a:pt x="8878434" y="4238080"/>
                </a:cubicBezTo>
                <a:lnTo>
                  <a:pt x="0" y="4216659"/>
                </a:lnTo>
                <a:lnTo>
                  <a:pt x="0" y="1039371"/>
                </a:lnTo>
                <a:cubicBezTo>
                  <a:pt x="994095" y="315470"/>
                  <a:pt x="1747240" y="16885"/>
                  <a:pt x="2357804" y="699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6B68C74-9C62-662B-745A-8D84CE32E23E}"/>
              </a:ext>
            </a:extLst>
          </p:cNvPr>
          <p:cNvSpPr txBox="1"/>
          <p:nvPr/>
        </p:nvSpPr>
        <p:spPr>
          <a:xfrm>
            <a:off x="906428" y="2533818"/>
            <a:ext cx="374528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0" i="0" u="none" strike="noStrike" dirty="0">
                <a:solidFill>
                  <a:srgbClr val="C00000"/>
                </a:solidFill>
                <a:effectLst/>
              </a:rPr>
              <a:t>Registries: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Cost-effective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Real-world data–based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Foundation for health policy-making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Monitoring, evaluation, and prioritization of interventions</a:t>
            </a:r>
          </a:p>
          <a:p>
            <a:endParaRPr lang="en-IR" dirty="0"/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E3823374-7AA8-0524-9F9B-8354C558A68E}"/>
              </a:ext>
            </a:extLst>
          </p:cNvPr>
          <p:cNvSpPr/>
          <p:nvPr/>
        </p:nvSpPr>
        <p:spPr>
          <a:xfrm>
            <a:off x="5220342" y="1418844"/>
            <a:ext cx="541264" cy="4257243"/>
          </a:xfrm>
          <a:prstGeom prst="leftBrac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3">
            <a:extLst>
              <a:ext uri="{FF2B5EF4-FFF2-40B4-BE49-F238E27FC236}">
                <a16:creationId xmlns:a16="http://schemas.microsoft.com/office/drawing/2014/main" id="{AEA1529F-5B23-0F91-7E97-A7663ED7B9A4}"/>
              </a:ext>
            </a:extLst>
          </p:cNvPr>
          <p:cNvSpPr/>
          <p:nvPr/>
        </p:nvSpPr>
        <p:spPr>
          <a:xfrm>
            <a:off x="6158467" y="4577658"/>
            <a:ext cx="3253135" cy="12531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1400" dirty="0">
                <a:solidFill>
                  <a:schemeClr val="tx1"/>
                </a:solidFill>
              </a:rPr>
              <a:t>Resource allocation without real-world data in chronic diseases,</a:t>
            </a:r>
          </a:p>
          <a:p>
            <a:pPr algn="ctr" rtl="1"/>
            <a:r>
              <a:rPr lang="en-US" sz="1400" dirty="0">
                <a:solidFill>
                  <a:schemeClr val="tx1"/>
                </a:solidFill>
              </a:rPr>
              <a:t>Risk of wastage</a:t>
            </a:r>
          </a:p>
        </p:txBody>
      </p:sp>
      <p:sp>
        <p:nvSpPr>
          <p:cNvPr id="16" name="Rectangle: Rounded Corners 13">
            <a:extLst>
              <a:ext uri="{FF2B5EF4-FFF2-40B4-BE49-F238E27FC236}">
                <a16:creationId xmlns:a16="http://schemas.microsoft.com/office/drawing/2014/main" id="{CFC5ECE0-8456-AA38-8E9D-BF109C0FE475}"/>
              </a:ext>
            </a:extLst>
          </p:cNvPr>
          <p:cNvSpPr/>
          <p:nvPr/>
        </p:nvSpPr>
        <p:spPr>
          <a:xfrm>
            <a:off x="6158467" y="2988851"/>
            <a:ext cx="3253135" cy="12531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1400" dirty="0">
                <a:solidFill>
                  <a:schemeClr val="tx1"/>
                </a:solidFill>
              </a:rPr>
              <a:t>Selecting tools for knowledge generation and decision-making that are both effective and economically efficient</a:t>
            </a:r>
          </a:p>
        </p:txBody>
      </p:sp>
      <p:sp>
        <p:nvSpPr>
          <p:cNvPr id="17" name="Rectangle: Rounded Corners 13">
            <a:extLst>
              <a:ext uri="{FF2B5EF4-FFF2-40B4-BE49-F238E27FC236}">
                <a16:creationId xmlns:a16="http://schemas.microsoft.com/office/drawing/2014/main" id="{1C953DB1-45B4-6566-A4DC-0489A64EDC91}"/>
              </a:ext>
            </a:extLst>
          </p:cNvPr>
          <p:cNvSpPr/>
          <p:nvPr/>
        </p:nvSpPr>
        <p:spPr>
          <a:xfrm>
            <a:off x="6158466" y="1332322"/>
            <a:ext cx="3253135" cy="12531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1400" dirty="0">
                <a:solidFill>
                  <a:schemeClr val="tx1"/>
                </a:solidFill>
              </a:rPr>
              <a:t>Monitoring the diverse services and interventions provided within the country’s healthcare system</a:t>
            </a:r>
          </a:p>
        </p:txBody>
      </p:sp>
      <p:sp>
        <p:nvSpPr>
          <p:cNvPr id="14" name="Flowchart: Document 2">
            <a:extLst>
              <a:ext uri="{FF2B5EF4-FFF2-40B4-BE49-F238E27FC236}">
                <a16:creationId xmlns:a16="http://schemas.microsoft.com/office/drawing/2014/main" id="{0617F645-967A-D78F-F1B5-C47D2F0FC65F}"/>
              </a:ext>
            </a:extLst>
          </p:cNvPr>
          <p:cNvSpPr/>
          <p:nvPr/>
        </p:nvSpPr>
        <p:spPr>
          <a:xfrm rot="10800000" flipV="1">
            <a:off x="7731243" y="-11558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5FDEEB-9812-63A8-79EA-04EBB4753912}"/>
              </a:ext>
            </a:extLst>
          </p:cNvPr>
          <p:cNvSpPr txBox="1"/>
          <p:nvPr/>
        </p:nvSpPr>
        <p:spPr>
          <a:xfrm>
            <a:off x="6434239" y="6470829"/>
            <a:ext cx="739711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Franklin JM, et al. 2017.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AHRQ Methods for Effective Health Care. 2020.</a:t>
            </a:r>
          </a:p>
        </p:txBody>
      </p:sp>
    </p:spTree>
    <p:extLst>
      <p:ext uri="{BB962C8B-B14F-4D97-AF65-F5344CB8AC3E}">
        <p14:creationId xmlns:p14="http://schemas.microsoft.com/office/powerpoint/2010/main" val="3312678417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1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7D1B99-2DD2-CCE7-AF1A-33140EE12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ross 9">
            <a:extLst>
              <a:ext uri="{FF2B5EF4-FFF2-40B4-BE49-F238E27FC236}">
                <a16:creationId xmlns:a16="http://schemas.microsoft.com/office/drawing/2014/main" id="{B250A2C4-108F-7486-C0C3-831EE11B90A8}"/>
              </a:ext>
            </a:extLst>
          </p:cNvPr>
          <p:cNvSpPr/>
          <p:nvPr/>
        </p:nvSpPr>
        <p:spPr>
          <a:xfrm>
            <a:off x="3519674" y="5692170"/>
            <a:ext cx="243078" cy="243078"/>
          </a:xfrm>
          <a:prstGeom prst="plus">
            <a:avLst>
              <a:gd name="adj" fmla="val 391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5EE6582-C5E0-F753-6AE7-AAB7CC9FE900}"/>
              </a:ext>
            </a:extLst>
          </p:cNvPr>
          <p:cNvSpPr/>
          <p:nvPr/>
        </p:nvSpPr>
        <p:spPr>
          <a:xfrm>
            <a:off x="5392924" y="2152634"/>
            <a:ext cx="59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Adobe Fan Heiti Std B" panose="020B0700000000000000" pitchFamily="34" charset="-128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0827B51-B691-0A72-F89F-68156DEDB114}"/>
              </a:ext>
            </a:extLst>
          </p:cNvPr>
          <p:cNvCxnSpPr>
            <a:cxnSpLocks/>
          </p:cNvCxnSpPr>
          <p:nvPr/>
        </p:nvCxnSpPr>
        <p:spPr>
          <a:xfrm>
            <a:off x="1856096" y="720061"/>
            <a:ext cx="7506268" cy="439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C9CCD05-6F0F-3203-1A5E-F0BBA394A1AB}"/>
              </a:ext>
            </a:extLst>
          </p:cNvPr>
          <p:cNvSpPr txBox="1"/>
          <p:nvPr/>
        </p:nvSpPr>
        <p:spPr>
          <a:xfrm>
            <a:off x="1123097" y="108833"/>
            <a:ext cx="73295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Strengths and Limitations of the Obesity Registry</a:t>
            </a:r>
          </a:p>
          <a:p>
            <a:endParaRPr lang="en-I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B139C2-1206-6D39-16EB-A2B5ECD303BC}"/>
              </a:ext>
            </a:extLst>
          </p:cNvPr>
          <p:cNvSpPr txBox="1"/>
          <p:nvPr/>
        </p:nvSpPr>
        <p:spPr>
          <a:xfrm>
            <a:off x="638824" y="982022"/>
            <a:ext cx="10424008" cy="2542363"/>
          </a:xfrm>
          <a:prstGeom prst="rect">
            <a:avLst/>
          </a:prstGeom>
          <a:solidFill>
            <a:srgbClr val="F0ECFF"/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Strengths</a:t>
            </a: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First real-world clinical registry for adult obesity in Iran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Comprehensive data: anthropometry, nutrition, lifestyle, follow-up, labs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Long-term follow-up available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Digital health tools and dedicated dashboard</a:t>
            </a:r>
          </a:p>
          <a:p>
            <a:pPr marL="285750" indent="-28575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Integration of behavioral, nutritional, and body composition data for personalized treatment insights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1EB244-CC67-B9F8-100A-1FB7101DBE6C}"/>
              </a:ext>
            </a:extLst>
          </p:cNvPr>
          <p:cNvSpPr txBox="1"/>
          <p:nvPr/>
        </p:nvSpPr>
        <p:spPr>
          <a:xfrm>
            <a:off x="638825" y="3742391"/>
            <a:ext cx="10424007" cy="2957861"/>
          </a:xfrm>
          <a:prstGeom prst="rect">
            <a:avLst/>
          </a:prstGeom>
          <a:solidFill>
            <a:srgbClr val="F0ECFF"/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Limitations</a:t>
            </a: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pPr>
              <a:lnSpc>
                <a:spcPct val="150000"/>
              </a:lnSpc>
            </a:pPr>
            <a:r>
              <a:rPr lang="en-US" dirty="0"/>
              <a:t>Missed follow-up visits → incomplete data</a:t>
            </a:r>
          </a:p>
          <a:p>
            <a:pPr>
              <a:lnSpc>
                <a:spcPct val="150000"/>
              </a:lnSpc>
            </a:pPr>
            <a:r>
              <a:rPr lang="en-US" dirty="0"/>
              <a:t>Incomplete forms and many dietary recalls removed</a:t>
            </a:r>
          </a:p>
          <a:p>
            <a:pPr>
              <a:lnSpc>
                <a:spcPct val="150000"/>
              </a:lnSpc>
            </a:pPr>
            <a:r>
              <a:rPr lang="en-US" dirty="0"/>
              <a:t>Limited lab data due to lack of data-sharing infrastructure</a:t>
            </a:r>
          </a:p>
          <a:p>
            <a:pPr>
              <a:lnSpc>
                <a:spcPct val="150000"/>
              </a:lnSpc>
            </a:pPr>
            <a:r>
              <a:rPr lang="en-US" dirty="0"/>
              <a:t>Self-reported data limits full validation</a:t>
            </a:r>
          </a:p>
          <a:p>
            <a:pPr>
              <a:lnSpc>
                <a:spcPct val="150000"/>
              </a:lnSpc>
            </a:pPr>
            <a:r>
              <a:rPr lang="en-US" dirty="0"/>
              <a:t>Normal-weight individuals not included for comparison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IR" dirty="0"/>
          </a:p>
        </p:txBody>
      </p:sp>
      <p:sp>
        <p:nvSpPr>
          <p:cNvPr id="4" name="Flowchart: Document 2">
            <a:extLst>
              <a:ext uri="{FF2B5EF4-FFF2-40B4-BE49-F238E27FC236}">
                <a16:creationId xmlns:a16="http://schemas.microsoft.com/office/drawing/2014/main" id="{0B9015C0-7D07-74FE-D77C-3304D6565929}"/>
              </a:ext>
            </a:extLst>
          </p:cNvPr>
          <p:cNvSpPr/>
          <p:nvPr/>
        </p:nvSpPr>
        <p:spPr>
          <a:xfrm rot="10800000" flipV="1">
            <a:off x="7719645" y="1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rgbClr val="D29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5698512"/>
      </p:ext>
    </p:extLst>
  </p:cSld>
  <p:clrMapOvr>
    <a:masterClrMapping/>
  </p:clrMapOvr>
  <p:transition spd="slow" advClick="0">
    <p:wip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DF4FC18-63F1-408F-9CBF-4DB2DCBA9F8C}"/>
              </a:ext>
            </a:extLst>
          </p:cNvPr>
          <p:cNvSpPr/>
          <p:nvPr/>
        </p:nvSpPr>
        <p:spPr>
          <a:xfrm rot="2700000">
            <a:off x="8490857" y="3135085"/>
            <a:ext cx="4572000" cy="4572000"/>
          </a:xfrm>
          <a:prstGeom prst="roundRect">
            <a:avLst/>
          </a:prstGeom>
          <a:solidFill>
            <a:srgbClr val="D29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102EBFD-D07C-4DDF-A593-5C74736CB440}"/>
              </a:ext>
            </a:extLst>
          </p:cNvPr>
          <p:cNvSpPr/>
          <p:nvPr/>
        </p:nvSpPr>
        <p:spPr>
          <a:xfrm rot="2700000">
            <a:off x="9952526" y="553107"/>
            <a:ext cx="1158838" cy="115883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B302D04-5933-0792-550C-B96DA5E9BE65}"/>
              </a:ext>
            </a:extLst>
          </p:cNvPr>
          <p:cNvCxnSpPr>
            <a:cxnSpLocks/>
          </p:cNvCxnSpPr>
          <p:nvPr/>
        </p:nvCxnSpPr>
        <p:spPr>
          <a:xfrm>
            <a:off x="1856096" y="720061"/>
            <a:ext cx="7506268" cy="439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06AFD2B-0ABF-6797-71C0-80A2B7567426}"/>
              </a:ext>
            </a:extLst>
          </p:cNvPr>
          <p:cNvSpPr txBox="1"/>
          <p:nvPr/>
        </p:nvSpPr>
        <p:spPr>
          <a:xfrm>
            <a:off x="1247788" y="55308"/>
            <a:ext cx="73295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Projects</a:t>
            </a:r>
          </a:p>
          <a:p>
            <a:endParaRPr lang="en-US" sz="32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: Rounded Corners 2">
            <a:extLst>
              <a:ext uri="{FF2B5EF4-FFF2-40B4-BE49-F238E27FC236}">
                <a16:creationId xmlns:a16="http://schemas.microsoft.com/office/drawing/2014/main" id="{E9E15CDB-854E-D886-767D-9A0AB271704D}"/>
              </a:ext>
            </a:extLst>
          </p:cNvPr>
          <p:cNvSpPr/>
          <p:nvPr/>
        </p:nvSpPr>
        <p:spPr>
          <a:xfrm>
            <a:off x="2655118" y="1797279"/>
            <a:ext cx="4713768" cy="590550"/>
          </a:xfrm>
          <a:prstGeom prst="roundRect">
            <a:avLst/>
          </a:prstGeom>
          <a:solidFill>
            <a:srgbClr val="F0EC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 PhD theses</a:t>
            </a:r>
          </a:p>
        </p:txBody>
      </p:sp>
      <p:sp>
        <p:nvSpPr>
          <p:cNvPr id="9" name="Rectangle: Rounded Corners 5">
            <a:extLst>
              <a:ext uri="{FF2B5EF4-FFF2-40B4-BE49-F238E27FC236}">
                <a16:creationId xmlns:a16="http://schemas.microsoft.com/office/drawing/2014/main" id="{C4C997B6-4E6F-A48A-80CA-CA4744EF35DE}"/>
              </a:ext>
            </a:extLst>
          </p:cNvPr>
          <p:cNvSpPr/>
          <p:nvPr/>
        </p:nvSpPr>
        <p:spPr>
          <a:xfrm>
            <a:off x="2655117" y="4964223"/>
            <a:ext cx="4713767" cy="590550"/>
          </a:xfrm>
          <a:prstGeom prst="roundRect">
            <a:avLst/>
          </a:prstGeom>
          <a:solidFill>
            <a:srgbClr val="F0EC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articles to date</a:t>
            </a:r>
          </a:p>
        </p:txBody>
      </p:sp>
      <p:sp>
        <p:nvSpPr>
          <p:cNvPr id="10" name="Rectangle: Rounded Corners 6">
            <a:extLst>
              <a:ext uri="{FF2B5EF4-FFF2-40B4-BE49-F238E27FC236}">
                <a16:creationId xmlns:a16="http://schemas.microsoft.com/office/drawing/2014/main" id="{C0EDCB4E-BF92-27A0-251F-4CCF0964299A}"/>
              </a:ext>
            </a:extLst>
          </p:cNvPr>
          <p:cNvSpPr/>
          <p:nvPr/>
        </p:nvSpPr>
        <p:spPr>
          <a:xfrm>
            <a:off x="2655118" y="2619604"/>
            <a:ext cx="4713768" cy="590550"/>
          </a:xfrm>
          <a:prstGeom prst="roundRect">
            <a:avLst/>
          </a:prstGeom>
          <a:solidFill>
            <a:srgbClr val="F0EC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11 Master’s theses</a:t>
            </a:r>
          </a:p>
        </p:txBody>
      </p:sp>
      <p:sp>
        <p:nvSpPr>
          <p:cNvPr id="11" name="Rectangle: Rounded Corners 7">
            <a:extLst>
              <a:ext uri="{FF2B5EF4-FFF2-40B4-BE49-F238E27FC236}">
                <a16:creationId xmlns:a16="http://schemas.microsoft.com/office/drawing/2014/main" id="{0F51DA6E-B5CB-7437-8FB1-48940AB9EBC3}"/>
              </a:ext>
            </a:extLst>
          </p:cNvPr>
          <p:cNvSpPr/>
          <p:nvPr/>
        </p:nvSpPr>
        <p:spPr>
          <a:xfrm>
            <a:off x="2655118" y="3406559"/>
            <a:ext cx="4713768" cy="590550"/>
          </a:xfrm>
          <a:prstGeom prst="roundRect">
            <a:avLst/>
          </a:prstGeom>
          <a:solidFill>
            <a:srgbClr val="F0EC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 Research projects</a:t>
            </a:r>
          </a:p>
        </p:txBody>
      </p:sp>
      <p:sp>
        <p:nvSpPr>
          <p:cNvPr id="12" name="Rectangle: Rounded Corners 9">
            <a:extLst>
              <a:ext uri="{FF2B5EF4-FFF2-40B4-BE49-F238E27FC236}">
                <a16:creationId xmlns:a16="http://schemas.microsoft.com/office/drawing/2014/main" id="{EA96D920-0E25-4A36-0A54-44C1B50D1109}"/>
              </a:ext>
            </a:extLst>
          </p:cNvPr>
          <p:cNvSpPr/>
          <p:nvPr/>
        </p:nvSpPr>
        <p:spPr>
          <a:xfrm>
            <a:off x="2655118" y="4193514"/>
            <a:ext cx="4713767" cy="590550"/>
          </a:xfrm>
          <a:prstGeom prst="roundRect">
            <a:avLst/>
          </a:prstGeom>
          <a:solidFill>
            <a:srgbClr val="F0ECF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 NIMAD grant</a:t>
            </a:r>
          </a:p>
        </p:txBody>
      </p:sp>
    </p:spTree>
    <p:extLst>
      <p:ext uri="{BB962C8B-B14F-4D97-AF65-F5344CB8AC3E}">
        <p14:creationId xmlns:p14="http://schemas.microsoft.com/office/powerpoint/2010/main" val="2072804917"/>
      </p:ext>
    </p:extLst>
  </p:cSld>
  <p:clrMapOvr>
    <a:masterClrMapping/>
  </p:clrMapOvr>
  <p:transition spd="slow" advClick="0">
    <p:wip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DF4FC18-63F1-408F-9CBF-4DB2DCBA9F8C}"/>
              </a:ext>
            </a:extLst>
          </p:cNvPr>
          <p:cNvSpPr/>
          <p:nvPr/>
        </p:nvSpPr>
        <p:spPr>
          <a:xfrm rot="2700000">
            <a:off x="8490857" y="3135085"/>
            <a:ext cx="4572000" cy="4572000"/>
          </a:xfrm>
          <a:prstGeom prst="roundRect">
            <a:avLst/>
          </a:prstGeom>
          <a:solidFill>
            <a:srgbClr val="D298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102EBFD-D07C-4DDF-A593-5C74736CB440}"/>
              </a:ext>
            </a:extLst>
          </p:cNvPr>
          <p:cNvSpPr/>
          <p:nvPr/>
        </p:nvSpPr>
        <p:spPr>
          <a:xfrm rot="2700000">
            <a:off x="9952526" y="553107"/>
            <a:ext cx="1158838" cy="115883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B302D04-5933-0792-550C-B96DA5E9BE65}"/>
              </a:ext>
            </a:extLst>
          </p:cNvPr>
          <p:cNvCxnSpPr>
            <a:cxnSpLocks/>
          </p:cNvCxnSpPr>
          <p:nvPr/>
        </p:nvCxnSpPr>
        <p:spPr>
          <a:xfrm>
            <a:off x="1856096" y="720061"/>
            <a:ext cx="7506268" cy="439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06AFD2B-0ABF-6797-71C0-80A2B7567426}"/>
              </a:ext>
            </a:extLst>
          </p:cNvPr>
          <p:cNvSpPr txBox="1"/>
          <p:nvPr/>
        </p:nvSpPr>
        <p:spPr>
          <a:xfrm>
            <a:off x="1247788" y="55308"/>
            <a:ext cx="73295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Ongoing Projects and Proposals</a:t>
            </a:r>
            <a:endParaRPr lang="en-US" sz="32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2">
            <a:extLst>
              <a:ext uri="{FF2B5EF4-FFF2-40B4-BE49-F238E27FC236}">
                <a16:creationId xmlns:a16="http://schemas.microsoft.com/office/drawing/2014/main" id="{CD6DEA91-16A9-018C-C5DB-CC47C70571F6}"/>
              </a:ext>
            </a:extLst>
          </p:cNvPr>
          <p:cNvSpPr/>
          <p:nvPr/>
        </p:nvSpPr>
        <p:spPr>
          <a:xfrm>
            <a:off x="637477" y="1083591"/>
            <a:ext cx="2397568" cy="1077218"/>
          </a:xfrm>
          <a:prstGeom prst="roundRect">
            <a:avLst/>
          </a:prstGeom>
          <a:solidFill>
            <a:srgbClr val="F0ECFF"/>
          </a:solidFill>
          <a:ln>
            <a:solidFill>
              <a:srgbClr val="3804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Ongoing Actions</a:t>
            </a:r>
          </a:p>
        </p:txBody>
      </p:sp>
      <p:sp>
        <p:nvSpPr>
          <p:cNvPr id="14" name="Rectangle: Rounded Corners 6">
            <a:extLst>
              <a:ext uri="{FF2B5EF4-FFF2-40B4-BE49-F238E27FC236}">
                <a16:creationId xmlns:a16="http://schemas.microsoft.com/office/drawing/2014/main" id="{F5301280-30F9-596B-FFFF-E0DEAC1B3C4B}"/>
              </a:ext>
            </a:extLst>
          </p:cNvPr>
          <p:cNvSpPr/>
          <p:nvPr/>
        </p:nvSpPr>
        <p:spPr>
          <a:xfrm>
            <a:off x="695305" y="4259278"/>
            <a:ext cx="2397568" cy="1077218"/>
          </a:xfrm>
          <a:prstGeom prst="roundRect">
            <a:avLst/>
          </a:prstGeom>
          <a:solidFill>
            <a:srgbClr val="F0ECFF"/>
          </a:solidFill>
          <a:ln>
            <a:solidFill>
              <a:srgbClr val="3804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Proposals</a:t>
            </a:r>
          </a:p>
        </p:txBody>
      </p:sp>
      <p:sp>
        <p:nvSpPr>
          <p:cNvPr id="15" name="Rectangle: Rounded Corners 3">
            <a:extLst>
              <a:ext uri="{FF2B5EF4-FFF2-40B4-BE49-F238E27FC236}">
                <a16:creationId xmlns:a16="http://schemas.microsoft.com/office/drawing/2014/main" id="{4A227F79-5C16-E2BA-2FF0-163EDC44BDD6}"/>
              </a:ext>
            </a:extLst>
          </p:cNvPr>
          <p:cNvSpPr/>
          <p:nvPr/>
        </p:nvSpPr>
        <p:spPr>
          <a:xfrm>
            <a:off x="3704606" y="1000259"/>
            <a:ext cx="6894121" cy="181015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3804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Children’s registry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Elderly registry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Enhancement of registry dashboard (NIMAD grant)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COMSTECH registry project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University of Tehran project</a:t>
            </a:r>
          </a:p>
        </p:txBody>
      </p:sp>
      <p:sp>
        <p:nvSpPr>
          <p:cNvPr id="16" name="Rectangle: Rounded Corners 4">
            <a:extLst>
              <a:ext uri="{FF2B5EF4-FFF2-40B4-BE49-F238E27FC236}">
                <a16:creationId xmlns:a16="http://schemas.microsoft.com/office/drawing/2014/main" id="{35758015-F262-C876-E612-BFF3529AF973}"/>
              </a:ext>
            </a:extLst>
          </p:cNvPr>
          <p:cNvSpPr/>
          <p:nvPr/>
        </p:nvSpPr>
        <p:spPr>
          <a:xfrm>
            <a:off x="3704606" y="3178927"/>
            <a:ext cx="7792089" cy="336596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3804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400" i="0" u="none" strike="noStrike" dirty="0">
              <a:solidFill>
                <a:srgbClr val="000000"/>
              </a:solidFill>
              <a:effectLst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i="0" u="none" strike="noStrike" dirty="0">
                <a:solidFill>
                  <a:srgbClr val="000000"/>
                </a:solidFill>
                <a:effectLst/>
              </a:rPr>
              <a:t>Registry for weight-loss supplements and medications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i="0" u="none" strike="noStrike" dirty="0">
                <a:solidFill>
                  <a:srgbClr val="000000"/>
                </a:solidFill>
                <a:effectLst/>
              </a:rPr>
              <a:t>Registry for localized slimming devices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i="0" u="none" strike="noStrike" dirty="0">
                <a:solidFill>
                  <a:srgbClr val="000000"/>
                </a:solidFill>
                <a:effectLst/>
              </a:rPr>
              <a:t>Establishment of a national data-sharing system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i="0" u="none" strike="noStrike" dirty="0">
                <a:solidFill>
                  <a:srgbClr val="000000"/>
                </a:solidFill>
                <a:effectLst/>
              </a:rPr>
              <a:t>Standardization and monitoring of private nutrition service platforms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400" i="0" u="none" strike="noStrike" dirty="0">
                <a:solidFill>
                  <a:srgbClr val="000000"/>
                </a:solidFill>
                <a:effectLst/>
              </a:rPr>
              <a:t>System-based and supportive strategies to improve patient adherence to treatment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96E71EF-482A-EEA4-699F-9A934CDB8E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364" y="0"/>
            <a:ext cx="2829636" cy="294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381341"/>
      </p:ext>
    </p:extLst>
  </p:cSld>
  <p:clrMapOvr>
    <a:masterClrMapping/>
  </p:clrMapOvr>
  <p:transition spd="slow" advClick="0">
    <p:wip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102EBFD-D07C-4DDF-A593-5C74736CB440}"/>
              </a:ext>
            </a:extLst>
          </p:cNvPr>
          <p:cNvSpPr/>
          <p:nvPr/>
        </p:nvSpPr>
        <p:spPr>
          <a:xfrm rot="2700000">
            <a:off x="9952526" y="553107"/>
            <a:ext cx="1158838" cy="115883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B302D04-5933-0792-550C-B96DA5E9BE65}"/>
              </a:ext>
            </a:extLst>
          </p:cNvPr>
          <p:cNvCxnSpPr>
            <a:cxnSpLocks/>
          </p:cNvCxnSpPr>
          <p:nvPr/>
        </p:nvCxnSpPr>
        <p:spPr>
          <a:xfrm>
            <a:off x="1856096" y="720061"/>
            <a:ext cx="7506268" cy="439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06AFD2B-0ABF-6797-71C0-80A2B7567426}"/>
              </a:ext>
            </a:extLst>
          </p:cNvPr>
          <p:cNvSpPr txBox="1"/>
          <p:nvPr/>
        </p:nvSpPr>
        <p:spPr>
          <a:xfrm>
            <a:off x="1247788" y="55308"/>
            <a:ext cx="73295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Challenges</a:t>
            </a:r>
          </a:p>
          <a:p>
            <a:endParaRPr lang="en-US" sz="3200" b="1" i="0" u="none" strike="noStrike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23417D-4666-AACD-D980-D9952FA1D2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1981200"/>
            <a:ext cx="4876800" cy="48768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9394B12-1E21-5B04-64FC-4A8BD77C29E8}"/>
              </a:ext>
            </a:extLst>
          </p:cNvPr>
          <p:cNvSpPr txBox="1"/>
          <p:nvPr/>
        </p:nvSpPr>
        <p:spPr>
          <a:xfrm>
            <a:off x="462759" y="1063280"/>
            <a:ext cx="6852441" cy="5074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High initial setup costs, including IT infrastructure, form design, staff training, servers, and data security requirements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Ongoing maintenance costs, including software updates, technical troubleshooting, monitoring, and data storage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Lack of sustainable funding, reliance on short-term or project-based budgets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Frequent management changes and breach or discontinuity of collaboration agreements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Shortage of trained and permanent staff at partner centers, leading to discontinuation of participation by some centers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Weak data-sharing systems</a:t>
            </a:r>
            <a:endParaRPr lang="en-IR" sz="2000" dirty="0"/>
          </a:p>
        </p:txBody>
      </p:sp>
    </p:spTree>
    <p:extLst>
      <p:ext uri="{BB962C8B-B14F-4D97-AF65-F5344CB8AC3E}">
        <p14:creationId xmlns:p14="http://schemas.microsoft.com/office/powerpoint/2010/main" val="3715079784"/>
      </p:ext>
    </p:extLst>
  </p:cSld>
  <p:clrMapOvr>
    <a:masterClrMapping/>
  </p:clrMapOvr>
  <p:transition spd="slow" advClick="0">
    <p:wip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AFDEC1-31F3-2CF8-C1A8-ED4E8954E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2">
            <a:extLst>
              <a:ext uri="{FF2B5EF4-FFF2-40B4-BE49-F238E27FC236}">
                <a16:creationId xmlns:a16="http://schemas.microsoft.com/office/drawing/2014/main" id="{66F135EC-4758-0238-2010-6800FEAE15F7}"/>
              </a:ext>
            </a:extLst>
          </p:cNvPr>
          <p:cNvSpPr/>
          <p:nvPr/>
        </p:nvSpPr>
        <p:spPr>
          <a:xfrm rot="10800000" flipV="1">
            <a:off x="7719646" y="0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C666217-2F71-CCDA-A2DE-ED5ACF961477}"/>
              </a:ext>
            </a:extLst>
          </p:cNvPr>
          <p:cNvSpPr/>
          <p:nvPr/>
        </p:nvSpPr>
        <p:spPr>
          <a:xfrm>
            <a:off x="5392924" y="2152634"/>
            <a:ext cx="59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Adobe Fan Heiti Std B" panose="020B0700000000000000" pitchFamily="34" charset="-128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5720E33-38E1-8A13-6440-6403F4B8E7F3}"/>
              </a:ext>
            </a:extLst>
          </p:cNvPr>
          <p:cNvSpPr txBox="1"/>
          <p:nvPr/>
        </p:nvSpPr>
        <p:spPr>
          <a:xfrm>
            <a:off x="819086" y="386542"/>
            <a:ext cx="7929130" cy="692049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E8012"/>
                </a:solidFill>
                <a:effectLst/>
                <a:uLnTx/>
                <a:uFillTx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Publications 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EE8012"/>
              </a:solidFill>
              <a:effectLst/>
              <a:uLnTx/>
              <a:uFillTx/>
              <a:latin typeface="Calibri" panose="020F0502020204030204" pitchFamily="34" charset="0"/>
              <a:ea typeface="MS Gothic" panose="020B0609070205080204" pitchFamily="49" charset="-128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655706-48DB-C41D-F24A-345EDC55BE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96" t="27366" r="13301" b="34721"/>
          <a:stretch>
            <a:fillRect/>
          </a:stretch>
        </p:blipFill>
        <p:spPr bwMode="auto">
          <a:xfrm>
            <a:off x="996287" y="2129739"/>
            <a:ext cx="9776768" cy="3465536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53396647"/>
      </p:ext>
    </p:extLst>
  </p:cSld>
  <p:clrMapOvr>
    <a:masterClrMapping/>
  </p:clrMapOvr>
  <p:transition spd="slow">
    <p:wip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9FA695-204D-C4E9-67BD-044A92086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2">
            <a:extLst>
              <a:ext uri="{FF2B5EF4-FFF2-40B4-BE49-F238E27FC236}">
                <a16:creationId xmlns:a16="http://schemas.microsoft.com/office/drawing/2014/main" id="{D539580A-477F-8F52-74AF-7DFB2696F28C}"/>
              </a:ext>
            </a:extLst>
          </p:cNvPr>
          <p:cNvSpPr/>
          <p:nvPr/>
        </p:nvSpPr>
        <p:spPr>
          <a:xfrm rot="10800000" flipV="1">
            <a:off x="7719646" y="0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B7F5A27-B208-0898-1A7F-864A5D09E6AF}"/>
              </a:ext>
            </a:extLst>
          </p:cNvPr>
          <p:cNvSpPr/>
          <p:nvPr/>
        </p:nvSpPr>
        <p:spPr>
          <a:xfrm>
            <a:off x="5392924" y="2152634"/>
            <a:ext cx="59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Adobe Fan Heiti Std B" panose="020B0700000000000000" pitchFamily="34" charset="-128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700DF91-5C68-D865-E9C8-045F97378F4A}"/>
              </a:ext>
            </a:extLst>
          </p:cNvPr>
          <p:cNvSpPr txBox="1"/>
          <p:nvPr/>
        </p:nvSpPr>
        <p:spPr>
          <a:xfrm>
            <a:off x="819086" y="386542"/>
            <a:ext cx="7929130" cy="692049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E8012"/>
                </a:solidFill>
                <a:effectLst/>
                <a:uLnTx/>
                <a:uFillTx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Publications 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EE8012"/>
              </a:solidFill>
              <a:effectLst/>
              <a:uLnTx/>
              <a:uFillTx/>
              <a:latin typeface="Calibri" panose="020F0502020204030204" pitchFamily="34" charset="0"/>
              <a:ea typeface="MS Gothic" panose="020B0609070205080204" pitchFamily="49" charset="-128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F8092A-C2A3-DE6E-FF9E-6EB2841CFC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917" t="15679" r="25160" b="25313"/>
          <a:stretch>
            <a:fillRect/>
          </a:stretch>
        </p:blipFill>
        <p:spPr bwMode="auto">
          <a:xfrm>
            <a:off x="1378424" y="1465133"/>
            <a:ext cx="9157648" cy="488548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16253015"/>
      </p:ext>
    </p:extLst>
  </p:cSld>
  <p:clrMapOvr>
    <a:masterClrMapping/>
  </p:clrMapOvr>
  <p:transition spd="slow">
    <p:wip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EC3654-3E9D-A728-3A9A-FA64A0A7C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2">
            <a:extLst>
              <a:ext uri="{FF2B5EF4-FFF2-40B4-BE49-F238E27FC236}">
                <a16:creationId xmlns:a16="http://schemas.microsoft.com/office/drawing/2014/main" id="{75840D5F-1A5D-8CCB-943E-FCF8077B0AAE}"/>
              </a:ext>
            </a:extLst>
          </p:cNvPr>
          <p:cNvSpPr/>
          <p:nvPr/>
        </p:nvSpPr>
        <p:spPr>
          <a:xfrm rot="10800000" flipV="1">
            <a:off x="7719646" y="0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E462A77-F8F5-04ED-9A12-4A20245D1470}"/>
              </a:ext>
            </a:extLst>
          </p:cNvPr>
          <p:cNvSpPr/>
          <p:nvPr/>
        </p:nvSpPr>
        <p:spPr>
          <a:xfrm>
            <a:off x="5392924" y="2152634"/>
            <a:ext cx="59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Adobe Fan Heiti Std B" panose="020B0700000000000000" pitchFamily="34" charset="-128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21512EB-46A6-8D28-E0B0-D4120DC59F61}"/>
              </a:ext>
            </a:extLst>
          </p:cNvPr>
          <p:cNvSpPr txBox="1"/>
          <p:nvPr/>
        </p:nvSpPr>
        <p:spPr>
          <a:xfrm>
            <a:off x="819086" y="386542"/>
            <a:ext cx="7929130" cy="692049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E8012"/>
                </a:solidFill>
                <a:effectLst/>
                <a:uLnTx/>
                <a:uFillTx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Publications 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EE8012"/>
              </a:solidFill>
              <a:effectLst/>
              <a:uLnTx/>
              <a:uFillTx/>
              <a:latin typeface="Calibri" panose="020F0502020204030204" pitchFamily="34" charset="0"/>
              <a:ea typeface="MS Gothic" panose="020B0609070205080204" pitchFamily="49" charset="-128"/>
              <a:cs typeface="Calibri" panose="020F0502020204030204" pitchFamily="34" charset="0"/>
            </a:endParaRPr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633871F8-89F4-555F-E2CF-B44F0E44750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69" t="16248" r="10737" b="23033"/>
          <a:stretch>
            <a:fillRect/>
          </a:stretch>
        </p:blipFill>
        <p:spPr bwMode="auto">
          <a:xfrm>
            <a:off x="2087805" y="1078591"/>
            <a:ext cx="8229902" cy="2807050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79349B6-65D9-A13D-3450-856066C317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82"/>
          <a:stretch/>
        </p:blipFill>
        <p:spPr bwMode="auto">
          <a:xfrm>
            <a:off x="1256863" y="4224195"/>
            <a:ext cx="9378024" cy="29849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FDF2B1A-0710-08F5-767A-69EB45082849}"/>
              </a:ext>
            </a:extLst>
          </p:cNvPr>
          <p:cNvSpPr txBox="1"/>
          <p:nvPr/>
        </p:nvSpPr>
        <p:spPr>
          <a:xfrm>
            <a:off x="4630002" y="3885641"/>
            <a:ext cx="460582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Risk factor importance of SVM model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6448701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8673F5-00FC-F800-6611-A2A5B0FEC8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2">
            <a:extLst>
              <a:ext uri="{FF2B5EF4-FFF2-40B4-BE49-F238E27FC236}">
                <a16:creationId xmlns:a16="http://schemas.microsoft.com/office/drawing/2014/main" id="{BC46EDD9-2436-7628-C031-2BEC172832FA}"/>
              </a:ext>
            </a:extLst>
          </p:cNvPr>
          <p:cNvSpPr/>
          <p:nvPr/>
        </p:nvSpPr>
        <p:spPr>
          <a:xfrm rot="10800000" flipV="1">
            <a:off x="7719645" y="1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BE8F84-920B-3B17-854C-1AFD21CFFAF0}"/>
              </a:ext>
            </a:extLst>
          </p:cNvPr>
          <p:cNvSpPr txBox="1"/>
          <p:nvPr/>
        </p:nvSpPr>
        <p:spPr>
          <a:xfrm>
            <a:off x="725319" y="5692170"/>
            <a:ext cx="27943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estyle Script" panose="030804020302050B0404" pitchFamily="66" charset="0"/>
                <a:ea typeface="+mn-ea"/>
                <a:cs typeface="+mn-cs"/>
              </a:rPr>
              <a:t>Spectre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eestyle Script" panose="030804020302050B0404" pitchFamily="66" charset="0"/>
                <a:ea typeface="+mn-ea"/>
                <a:cs typeface="+mn-cs"/>
              </a:rPr>
              <a:t> Template</a:t>
            </a:r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F61DA532-1016-8C0B-8FE8-87F910E5E2C0}"/>
              </a:ext>
            </a:extLst>
          </p:cNvPr>
          <p:cNvSpPr/>
          <p:nvPr/>
        </p:nvSpPr>
        <p:spPr>
          <a:xfrm>
            <a:off x="3519674" y="5692170"/>
            <a:ext cx="243078" cy="243078"/>
          </a:xfrm>
          <a:prstGeom prst="plus">
            <a:avLst>
              <a:gd name="adj" fmla="val 391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22F648F-266F-5915-7E20-AE59D8C874C0}"/>
              </a:ext>
            </a:extLst>
          </p:cNvPr>
          <p:cNvSpPr txBox="1"/>
          <p:nvPr/>
        </p:nvSpPr>
        <p:spPr>
          <a:xfrm>
            <a:off x="314600" y="334044"/>
            <a:ext cx="8315511" cy="625428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2400"/>
              </a:spcBef>
              <a:buNone/>
            </a:pPr>
            <a:r>
              <a:rPr lang="en-US" sz="3200" b="1" i="0" u="none" strike="noStrike" dirty="0">
                <a:solidFill>
                  <a:srgbClr val="EE8012"/>
                </a:solidFill>
                <a:effectLst/>
                <a:latin typeface="+mj-lt"/>
              </a:rPr>
              <a:t>Role of Registries in Obesity Management</a:t>
            </a:r>
            <a:endParaRPr lang="en-US" sz="3200" b="1" kern="0" dirty="0">
              <a:solidFill>
                <a:srgbClr val="EE8012"/>
              </a:solidFill>
              <a:effectLst/>
              <a:latin typeface="+mj-lt"/>
              <a:ea typeface="MS Gothic" panose="020B0609070205080204" pitchFamily="49" charset="-128"/>
              <a:cs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C43705C-A57C-BD41-30A3-1DD3257153A8}"/>
              </a:ext>
            </a:extLst>
          </p:cNvPr>
          <p:cNvSpPr/>
          <p:nvPr/>
        </p:nvSpPr>
        <p:spPr>
          <a:xfrm>
            <a:off x="5392924" y="2152634"/>
            <a:ext cx="59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Adobe Fan Heiti Std B" panose="020B0700000000000000" pitchFamily="34" charset="-128"/>
              <a:cs typeface="+mn-cs"/>
            </a:endParaRPr>
          </a:p>
        </p:txBody>
      </p:sp>
      <p:sp>
        <p:nvSpPr>
          <p:cNvPr id="1027" name="TextBox 1026">
            <a:extLst>
              <a:ext uri="{FF2B5EF4-FFF2-40B4-BE49-F238E27FC236}">
                <a16:creationId xmlns:a16="http://schemas.microsoft.com/office/drawing/2014/main" id="{5B4ECF56-B407-67A1-28CC-672DE2266E53}"/>
              </a:ext>
            </a:extLst>
          </p:cNvPr>
          <p:cNvSpPr txBox="1"/>
          <p:nvPr/>
        </p:nvSpPr>
        <p:spPr>
          <a:xfrm>
            <a:off x="1725305" y="1274444"/>
            <a:ext cx="8093122" cy="249491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Chronic diseases, including obesity, require </a:t>
            </a:r>
            <a:r>
              <a:rPr lang="en-US" b="0" i="0" u="sng" strike="noStrike" dirty="0">
                <a:solidFill>
                  <a:srgbClr val="000000"/>
                </a:solidFill>
                <a:effectLst/>
              </a:rPr>
              <a:t>long-term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 and </a:t>
            </a:r>
            <a:r>
              <a:rPr lang="en-US" b="0" i="0" u="sng" strike="noStrike" dirty="0">
                <a:solidFill>
                  <a:srgbClr val="000000"/>
                </a:solidFill>
                <a:effectLst/>
              </a:rPr>
              <a:t>systematic monitoring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.</a:t>
            </a:r>
          </a:p>
          <a:p>
            <a:pPr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a-IR" b="0" i="0" u="none" strike="noStrike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Registries provide structured data to support: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Clinical monitoring and follow-up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Improved patient management</a:t>
            </a:r>
          </a:p>
          <a:p>
            <a:pPr marL="742950" lvl="1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Development of evidence-based clinical policies</a:t>
            </a:r>
          </a:p>
          <a:p>
            <a:pPr marL="0" marR="0" lvl="0" indent="0" algn="just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98FDE22-3FA4-A482-C1AF-C4F7F0C9BB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371" y="2064685"/>
            <a:ext cx="4876800" cy="4876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451B39F-B632-B2E3-7CC7-5C200DC33B14}"/>
              </a:ext>
            </a:extLst>
          </p:cNvPr>
          <p:cNvSpPr txBox="1"/>
          <p:nvPr/>
        </p:nvSpPr>
        <p:spPr>
          <a:xfrm>
            <a:off x="7884884" y="6506050"/>
            <a:ext cx="459247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 err="1"/>
              <a:t>Gliklich</a:t>
            </a:r>
            <a:r>
              <a:rPr lang="en-US" sz="1600" dirty="0"/>
              <a:t> RE, et al. 2020</a:t>
            </a:r>
          </a:p>
        </p:txBody>
      </p:sp>
      <p:pic>
        <p:nvPicPr>
          <p:cNvPr id="11" name="Picture Placeholder 1024">
            <a:extLst>
              <a:ext uri="{FF2B5EF4-FFF2-40B4-BE49-F238E27FC236}">
                <a16:creationId xmlns:a16="http://schemas.microsoft.com/office/drawing/2014/main" id="{252FE450-763E-8391-6554-556723F833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58" b="7058"/>
          <a:stretch>
            <a:fillRect/>
          </a:stretch>
        </p:blipFill>
        <p:spPr>
          <a:xfrm>
            <a:off x="-1" y="4380735"/>
            <a:ext cx="7884885" cy="2494913"/>
          </a:xfrm>
          <a:custGeom>
            <a:avLst/>
            <a:gdLst>
              <a:gd name="connsiteX0" fmla="*/ 2357804 w 8899523"/>
              <a:gd name="connsiteY0" fmla="*/ 699 h 4238080"/>
              <a:gd name="connsiteX1" fmla="*/ 8899523 w 8899523"/>
              <a:gd name="connsiteY1" fmla="*/ 4219967 h 4238080"/>
              <a:gd name="connsiteX2" fmla="*/ 8878434 w 8899523"/>
              <a:gd name="connsiteY2" fmla="*/ 4238080 h 4238080"/>
              <a:gd name="connsiteX3" fmla="*/ 0 w 8899523"/>
              <a:gd name="connsiteY3" fmla="*/ 4216659 h 4238080"/>
              <a:gd name="connsiteX4" fmla="*/ 0 w 8899523"/>
              <a:gd name="connsiteY4" fmla="*/ 1039371 h 4238080"/>
              <a:gd name="connsiteX5" fmla="*/ 2357804 w 8899523"/>
              <a:gd name="connsiteY5" fmla="*/ 699 h 423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99523" h="4238080">
                <a:moveTo>
                  <a:pt x="2357804" y="699"/>
                </a:moveTo>
                <a:cubicBezTo>
                  <a:pt x="4753089" y="-62802"/>
                  <a:pt x="4953947" y="4219967"/>
                  <a:pt x="8899523" y="4219967"/>
                </a:cubicBezTo>
                <a:cubicBezTo>
                  <a:pt x="8892646" y="4225952"/>
                  <a:pt x="8885311" y="4232095"/>
                  <a:pt x="8878434" y="4238080"/>
                </a:cubicBezTo>
                <a:lnTo>
                  <a:pt x="0" y="4216659"/>
                </a:lnTo>
                <a:lnTo>
                  <a:pt x="0" y="1039371"/>
                </a:lnTo>
                <a:cubicBezTo>
                  <a:pt x="994095" y="315470"/>
                  <a:pt x="1747240" y="16885"/>
                  <a:pt x="2357804" y="699"/>
                </a:cubicBezTo>
                <a:close/>
              </a:path>
            </a:pathLst>
          </a:cu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5941237"/>
      </p:ext>
    </p:extLst>
  </p:cSld>
  <p:clrMapOvr>
    <a:masterClrMapping/>
  </p:clrMapOvr>
  <p:transition spd="slow" advClick="0">
    <p:wip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5BD112-793B-1B4F-7A71-92E28D3A1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2">
            <a:extLst>
              <a:ext uri="{FF2B5EF4-FFF2-40B4-BE49-F238E27FC236}">
                <a16:creationId xmlns:a16="http://schemas.microsoft.com/office/drawing/2014/main" id="{CABB4E12-2C85-1516-698E-55AE934E646E}"/>
              </a:ext>
            </a:extLst>
          </p:cNvPr>
          <p:cNvSpPr/>
          <p:nvPr/>
        </p:nvSpPr>
        <p:spPr>
          <a:xfrm rot="10800000" flipV="1">
            <a:off x="7719646" y="0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A132619-22CC-C658-DCF0-F76FFC21CC5D}"/>
              </a:ext>
            </a:extLst>
          </p:cNvPr>
          <p:cNvSpPr/>
          <p:nvPr/>
        </p:nvSpPr>
        <p:spPr>
          <a:xfrm>
            <a:off x="5392924" y="2152634"/>
            <a:ext cx="59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Adobe Fan Heiti Std B" panose="020B0700000000000000" pitchFamily="34" charset="-128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5BE9799-7BBB-86C7-E261-0276854B8ACD}"/>
              </a:ext>
            </a:extLst>
          </p:cNvPr>
          <p:cNvSpPr txBox="1"/>
          <p:nvPr/>
        </p:nvSpPr>
        <p:spPr>
          <a:xfrm>
            <a:off x="819086" y="386542"/>
            <a:ext cx="7929130" cy="692049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E8012"/>
                </a:solidFill>
                <a:effectLst/>
                <a:uLnTx/>
                <a:uFillTx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Publications 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EE8012"/>
              </a:solidFill>
              <a:effectLst/>
              <a:uLnTx/>
              <a:uFillTx/>
              <a:latin typeface="Calibri" panose="020F0502020204030204" pitchFamily="34" charset="0"/>
              <a:ea typeface="MS Gothic" panose="020B0609070205080204" pitchFamily="49" charset="-128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9636C45-88E7-13C6-544A-A8A475966F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15" t="16781" r="14760" b="28992"/>
          <a:stretch>
            <a:fillRect/>
          </a:stretch>
        </p:blipFill>
        <p:spPr bwMode="auto">
          <a:xfrm>
            <a:off x="3933638" y="151643"/>
            <a:ext cx="7354938" cy="26473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E501C96-B535-C065-7F3D-79B713369D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488" t="24785" r="22624" b="24590"/>
          <a:stretch>
            <a:fillRect/>
          </a:stretch>
        </p:blipFill>
        <p:spPr bwMode="auto">
          <a:xfrm>
            <a:off x="1575380" y="2821860"/>
            <a:ext cx="7773335" cy="3958037"/>
          </a:xfrm>
          <a:prstGeom prst="rect">
            <a:avLst/>
          </a:prstGeom>
          <a:ln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81752781"/>
      </p:ext>
    </p:extLst>
  </p:cSld>
  <p:clrMapOvr>
    <a:masterClrMapping/>
  </p:clrMapOvr>
  <p:transition spd="slow">
    <p:wip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D47E85-B485-6004-B494-6B9E39F9A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2">
            <a:extLst>
              <a:ext uri="{FF2B5EF4-FFF2-40B4-BE49-F238E27FC236}">
                <a16:creationId xmlns:a16="http://schemas.microsoft.com/office/drawing/2014/main" id="{643A4B66-90E7-8780-0988-4DA848AA56EA}"/>
              </a:ext>
            </a:extLst>
          </p:cNvPr>
          <p:cNvSpPr/>
          <p:nvPr/>
        </p:nvSpPr>
        <p:spPr>
          <a:xfrm rot="10800000" flipV="1">
            <a:off x="7719646" y="0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D928EBA-2CDB-336D-9BFD-B3D6AA94CE26}"/>
              </a:ext>
            </a:extLst>
          </p:cNvPr>
          <p:cNvSpPr/>
          <p:nvPr/>
        </p:nvSpPr>
        <p:spPr>
          <a:xfrm>
            <a:off x="5392924" y="2152634"/>
            <a:ext cx="59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Adobe Fan Heiti Std B" panose="020B0700000000000000" pitchFamily="34" charset="-128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FE67B9A-5A8D-4C50-EE3A-78529849F01B}"/>
              </a:ext>
            </a:extLst>
          </p:cNvPr>
          <p:cNvSpPr txBox="1"/>
          <p:nvPr/>
        </p:nvSpPr>
        <p:spPr>
          <a:xfrm>
            <a:off x="819086" y="386542"/>
            <a:ext cx="7929130" cy="692049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E8012"/>
                </a:solidFill>
                <a:effectLst/>
                <a:uLnTx/>
                <a:uFillTx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Publications 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EE8012"/>
              </a:solidFill>
              <a:effectLst/>
              <a:uLnTx/>
              <a:uFillTx/>
              <a:latin typeface="Calibri" panose="020F0502020204030204" pitchFamily="34" charset="0"/>
              <a:ea typeface="MS Gothic" panose="020B0609070205080204" pitchFamily="49" charset="-128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5D5255-FCFB-308C-BFC5-705A53939C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135" t="32497" r="12500" b="46358"/>
          <a:stretch>
            <a:fillRect/>
          </a:stretch>
        </p:blipFill>
        <p:spPr bwMode="auto">
          <a:xfrm>
            <a:off x="1433234" y="1274064"/>
            <a:ext cx="8816233" cy="1963867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9E2C7E1-7886-A14C-602C-BD9C4526B4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1356704"/>
              </p:ext>
            </p:extLst>
          </p:nvPr>
        </p:nvGraphicFramePr>
        <p:xfrm>
          <a:off x="2087634" y="3429000"/>
          <a:ext cx="7684162" cy="3113916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833341">
                  <a:extLst>
                    <a:ext uri="{9D8B030D-6E8A-4147-A177-3AD203B41FA5}">
                      <a16:colId xmlns:a16="http://schemas.microsoft.com/office/drawing/2014/main" val="462026161"/>
                    </a:ext>
                  </a:extLst>
                </a:gridCol>
                <a:gridCol w="710888">
                  <a:extLst>
                    <a:ext uri="{9D8B030D-6E8A-4147-A177-3AD203B41FA5}">
                      <a16:colId xmlns:a16="http://schemas.microsoft.com/office/drawing/2014/main" val="2176774682"/>
                    </a:ext>
                  </a:extLst>
                </a:gridCol>
                <a:gridCol w="976341">
                  <a:extLst>
                    <a:ext uri="{9D8B030D-6E8A-4147-A177-3AD203B41FA5}">
                      <a16:colId xmlns:a16="http://schemas.microsoft.com/office/drawing/2014/main" val="809085537"/>
                    </a:ext>
                  </a:extLst>
                </a:gridCol>
                <a:gridCol w="819370">
                  <a:extLst>
                    <a:ext uri="{9D8B030D-6E8A-4147-A177-3AD203B41FA5}">
                      <a16:colId xmlns:a16="http://schemas.microsoft.com/office/drawing/2014/main" val="660406535"/>
                    </a:ext>
                  </a:extLst>
                </a:gridCol>
                <a:gridCol w="936892">
                  <a:extLst>
                    <a:ext uri="{9D8B030D-6E8A-4147-A177-3AD203B41FA5}">
                      <a16:colId xmlns:a16="http://schemas.microsoft.com/office/drawing/2014/main" val="2748774086"/>
                    </a:ext>
                  </a:extLst>
                </a:gridCol>
                <a:gridCol w="828410">
                  <a:extLst>
                    <a:ext uri="{9D8B030D-6E8A-4147-A177-3AD203B41FA5}">
                      <a16:colId xmlns:a16="http://schemas.microsoft.com/office/drawing/2014/main" val="2284915987"/>
                    </a:ext>
                  </a:extLst>
                </a:gridCol>
                <a:gridCol w="925387">
                  <a:extLst>
                    <a:ext uri="{9D8B030D-6E8A-4147-A177-3AD203B41FA5}">
                      <a16:colId xmlns:a16="http://schemas.microsoft.com/office/drawing/2014/main" val="1349483663"/>
                    </a:ext>
                  </a:extLst>
                </a:gridCol>
                <a:gridCol w="876077">
                  <a:extLst>
                    <a:ext uri="{9D8B030D-6E8A-4147-A177-3AD203B41FA5}">
                      <a16:colId xmlns:a16="http://schemas.microsoft.com/office/drawing/2014/main" val="1390853727"/>
                    </a:ext>
                  </a:extLst>
                </a:gridCol>
                <a:gridCol w="777456">
                  <a:extLst>
                    <a:ext uri="{9D8B030D-6E8A-4147-A177-3AD203B41FA5}">
                      <a16:colId xmlns:a16="http://schemas.microsoft.com/office/drawing/2014/main" val="1044914883"/>
                    </a:ext>
                  </a:extLst>
                </a:gridCol>
              </a:tblGrid>
              <a:tr h="2249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7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Meal frequency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8164094"/>
                  </a:ext>
                </a:extLst>
              </a:tr>
              <a:tr h="5792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&lt;3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N=656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=3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N=2244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≥3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N=1273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8061183"/>
                  </a:ext>
                </a:extLst>
              </a:tr>
              <a:tr h="279473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95%CI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p-value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95%CI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p-value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p-trend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42006878"/>
                  </a:ext>
                </a:extLst>
              </a:tr>
              <a:tr h="591122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Crude 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1.02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0.85- 1.21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0.82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0.71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0.62 -0.82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&lt;0.0001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&lt;0.0001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5345958"/>
                  </a:ext>
                </a:extLst>
              </a:tr>
              <a:tr h="591122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Model 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1.04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0.88-1.25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0.52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0.73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0.63-0.84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&lt;0.0001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3929642"/>
                  </a:ext>
                </a:extLst>
              </a:tr>
              <a:tr h="591122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Model2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1.00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0.82-1.21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0.96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0.80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0.69-0.93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0.004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9791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7954452"/>
      </p:ext>
    </p:extLst>
  </p:cSld>
  <p:clrMapOvr>
    <a:masterClrMapping/>
  </p:clrMapOvr>
  <p:transition spd="slow">
    <p:wip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46BD1A-0661-B51E-02DD-E643AF950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2">
            <a:extLst>
              <a:ext uri="{FF2B5EF4-FFF2-40B4-BE49-F238E27FC236}">
                <a16:creationId xmlns:a16="http://schemas.microsoft.com/office/drawing/2014/main" id="{535EA440-65C2-55ED-26F5-BE2696D888E1}"/>
              </a:ext>
            </a:extLst>
          </p:cNvPr>
          <p:cNvSpPr/>
          <p:nvPr/>
        </p:nvSpPr>
        <p:spPr>
          <a:xfrm rot="10800000" flipV="1">
            <a:off x="7719646" y="0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D875D82-7819-831D-FED7-C020F3AC434A}"/>
              </a:ext>
            </a:extLst>
          </p:cNvPr>
          <p:cNvSpPr/>
          <p:nvPr/>
        </p:nvSpPr>
        <p:spPr>
          <a:xfrm>
            <a:off x="5392924" y="2152634"/>
            <a:ext cx="59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Adobe Fan Heiti Std B" panose="020B0700000000000000" pitchFamily="34" charset="-128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4F25871-C4E4-78DB-08A1-2D0881D8CA8B}"/>
              </a:ext>
            </a:extLst>
          </p:cNvPr>
          <p:cNvSpPr txBox="1"/>
          <p:nvPr/>
        </p:nvSpPr>
        <p:spPr>
          <a:xfrm>
            <a:off x="819086" y="386542"/>
            <a:ext cx="7929130" cy="692049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E8012"/>
                </a:solidFill>
                <a:effectLst/>
                <a:uLnTx/>
                <a:uFillTx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Publications 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EE8012"/>
              </a:solidFill>
              <a:effectLst/>
              <a:uLnTx/>
              <a:uFillTx/>
              <a:latin typeface="Calibri" panose="020F0502020204030204" pitchFamily="34" charset="0"/>
              <a:ea typeface="MS Gothic" panose="020B0609070205080204" pitchFamily="49" charset="-128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365B73-3604-FDFD-4E1F-AAF47FD8F9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135" t="32497" r="12500" b="46358"/>
          <a:stretch>
            <a:fillRect/>
          </a:stretch>
        </p:blipFill>
        <p:spPr bwMode="auto">
          <a:xfrm>
            <a:off x="1433234" y="1274064"/>
            <a:ext cx="8816233" cy="1963867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7640438-A905-DD20-6361-A7E6B0FAEB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042980"/>
              </p:ext>
            </p:extLst>
          </p:nvPr>
        </p:nvGraphicFramePr>
        <p:xfrm>
          <a:off x="2452048" y="3429000"/>
          <a:ext cx="7287903" cy="3231105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646934">
                  <a:extLst>
                    <a:ext uri="{9D8B030D-6E8A-4147-A177-3AD203B41FA5}">
                      <a16:colId xmlns:a16="http://schemas.microsoft.com/office/drawing/2014/main" val="2389187220"/>
                    </a:ext>
                  </a:extLst>
                </a:gridCol>
                <a:gridCol w="1757023">
                  <a:extLst>
                    <a:ext uri="{9D8B030D-6E8A-4147-A177-3AD203B41FA5}">
                      <a16:colId xmlns:a16="http://schemas.microsoft.com/office/drawing/2014/main" val="843525796"/>
                    </a:ext>
                  </a:extLst>
                </a:gridCol>
                <a:gridCol w="2060869">
                  <a:extLst>
                    <a:ext uri="{9D8B030D-6E8A-4147-A177-3AD203B41FA5}">
                      <a16:colId xmlns:a16="http://schemas.microsoft.com/office/drawing/2014/main" val="3491736991"/>
                    </a:ext>
                  </a:extLst>
                </a:gridCol>
                <a:gridCol w="1823077">
                  <a:extLst>
                    <a:ext uri="{9D8B030D-6E8A-4147-A177-3AD203B41FA5}">
                      <a16:colId xmlns:a16="http://schemas.microsoft.com/office/drawing/2014/main" val="805932548"/>
                    </a:ext>
                  </a:extLst>
                </a:gridCol>
              </a:tblGrid>
              <a:tr h="26607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Main meal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BMI≥ 30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3249954"/>
                  </a:ext>
                </a:extLst>
              </a:tr>
              <a:tr h="68429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Breakfast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N=1857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95%CI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p-value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1136800"/>
                  </a:ext>
                </a:extLst>
              </a:tr>
              <a:tr h="26607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Crude 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0.66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0.58- 0.74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&lt;0.0001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5882171"/>
                  </a:ext>
                </a:extLst>
              </a:tr>
              <a:tr h="26607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Model 1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0.66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0.58-0.74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&lt;0.0001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4969540"/>
                  </a:ext>
                </a:extLst>
              </a:tr>
              <a:tr h="26607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Model 2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0.79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0.69-0.91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0.001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5991956"/>
                  </a:ext>
                </a:extLst>
              </a:tr>
              <a:tr h="68429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Dinner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N=837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95%CI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p-value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42568213"/>
                  </a:ext>
                </a:extLst>
              </a:tr>
              <a:tr h="26607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Crude 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1.18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1.01- 1.37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0.03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3857121"/>
                  </a:ext>
                </a:extLst>
              </a:tr>
              <a:tr h="26607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Model 1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1.22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1.05-1.43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0.009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8523089"/>
                  </a:ext>
                </a:extLst>
              </a:tr>
              <a:tr h="26607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Model 2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1.21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1.03 – 1.42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0.01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47861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8519113"/>
      </p:ext>
    </p:extLst>
  </p:cSld>
  <p:clrMapOvr>
    <a:masterClrMapping/>
  </p:clrMapOvr>
  <p:transition spd="slow">
    <p:wip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A9D32A-3156-ECC1-29D7-9A0CA0330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2">
            <a:extLst>
              <a:ext uri="{FF2B5EF4-FFF2-40B4-BE49-F238E27FC236}">
                <a16:creationId xmlns:a16="http://schemas.microsoft.com/office/drawing/2014/main" id="{5ACFA763-B7B9-AFC5-4300-F41FAF54A6F9}"/>
              </a:ext>
            </a:extLst>
          </p:cNvPr>
          <p:cNvSpPr/>
          <p:nvPr/>
        </p:nvSpPr>
        <p:spPr>
          <a:xfrm rot="10800000" flipV="1">
            <a:off x="7719646" y="0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B1D0484-27E3-4FDB-D777-7ACC43FDE813}"/>
              </a:ext>
            </a:extLst>
          </p:cNvPr>
          <p:cNvSpPr/>
          <p:nvPr/>
        </p:nvSpPr>
        <p:spPr>
          <a:xfrm>
            <a:off x="5392924" y="2152634"/>
            <a:ext cx="59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Adobe Fan Heiti Std B" panose="020B0700000000000000" pitchFamily="34" charset="-128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B22F2BE-8DDE-D1A7-9ABD-A1EEAF192C9F}"/>
              </a:ext>
            </a:extLst>
          </p:cNvPr>
          <p:cNvSpPr txBox="1"/>
          <p:nvPr/>
        </p:nvSpPr>
        <p:spPr>
          <a:xfrm>
            <a:off x="819086" y="386542"/>
            <a:ext cx="7929130" cy="692049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E8012"/>
                </a:solidFill>
                <a:effectLst/>
                <a:uLnTx/>
                <a:uFillTx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Publications 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EE8012"/>
              </a:solidFill>
              <a:effectLst/>
              <a:uLnTx/>
              <a:uFillTx/>
              <a:latin typeface="Calibri" panose="020F0502020204030204" pitchFamily="34" charset="0"/>
              <a:ea typeface="MS Gothic" panose="020B0609070205080204" pitchFamily="49" charset="-128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11E7EF-46B2-5A1C-0C2A-59BA5157683C}"/>
              </a:ext>
            </a:extLst>
          </p:cNvPr>
          <p:cNvSpPr txBox="1"/>
          <p:nvPr/>
        </p:nvSpPr>
        <p:spPr>
          <a:xfrm>
            <a:off x="2391770" y="1382760"/>
            <a:ext cx="7361044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2000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Eating Habits and Obesity: The impact of eating rate and appetite</a:t>
            </a:r>
            <a:endParaRPr lang="en-US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427CB7B-1B03-3DFE-F54A-2FB8777F53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5245018"/>
              </p:ext>
            </p:extLst>
          </p:nvPr>
        </p:nvGraphicFramePr>
        <p:xfrm>
          <a:off x="2298294" y="2107978"/>
          <a:ext cx="7703237" cy="351266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995242">
                  <a:extLst>
                    <a:ext uri="{9D8B030D-6E8A-4147-A177-3AD203B41FA5}">
                      <a16:colId xmlns:a16="http://schemas.microsoft.com/office/drawing/2014/main" val="1020694097"/>
                    </a:ext>
                  </a:extLst>
                </a:gridCol>
                <a:gridCol w="1150955">
                  <a:extLst>
                    <a:ext uri="{9D8B030D-6E8A-4147-A177-3AD203B41FA5}">
                      <a16:colId xmlns:a16="http://schemas.microsoft.com/office/drawing/2014/main" val="2878527254"/>
                    </a:ext>
                  </a:extLst>
                </a:gridCol>
                <a:gridCol w="1112232">
                  <a:extLst>
                    <a:ext uri="{9D8B030D-6E8A-4147-A177-3AD203B41FA5}">
                      <a16:colId xmlns:a16="http://schemas.microsoft.com/office/drawing/2014/main" val="3635471703"/>
                    </a:ext>
                  </a:extLst>
                </a:gridCol>
                <a:gridCol w="1128709">
                  <a:extLst>
                    <a:ext uri="{9D8B030D-6E8A-4147-A177-3AD203B41FA5}">
                      <a16:colId xmlns:a16="http://schemas.microsoft.com/office/drawing/2014/main" val="4213179882"/>
                    </a:ext>
                  </a:extLst>
                </a:gridCol>
                <a:gridCol w="1164136">
                  <a:extLst>
                    <a:ext uri="{9D8B030D-6E8A-4147-A177-3AD203B41FA5}">
                      <a16:colId xmlns:a16="http://schemas.microsoft.com/office/drawing/2014/main" val="2538322144"/>
                    </a:ext>
                  </a:extLst>
                </a:gridCol>
                <a:gridCol w="1138596">
                  <a:extLst>
                    <a:ext uri="{9D8B030D-6E8A-4147-A177-3AD203B41FA5}">
                      <a16:colId xmlns:a16="http://schemas.microsoft.com/office/drawing/2014/main" val="4053893791"/>
                    </a:ext>
                  </a:extLst>
                </a:gridCol>
                <a:gridCol w="1013367">
                  <a:extLst>
                    <a:ext uri="{9D8B030D-6E8A-4147-A177-3AD203B41FA5}">
                      <a16:colId xmlns:a16="http://schemas.microsoft.com/office/drawing/2014/main" val="858093923"/>
                    </a:ext>
                  </a:extLst>
                </a:gridCol>
              </a:tblGrid>
              <a:tr h="3248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Eating rate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15155266"/>
                  </a:ext>
                </a:extLst>
              </a:tr>
              <a:tr h="77657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Slow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N= 549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Moderate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N= 2157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Fast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N= 1596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6940201"/>
                  </a:ext>
                </a:extLst>
              </a:tr>
              <a:tr h="3248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95%CI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95%CI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p-trend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3996284"/>
                  </a:ext>
                </a:extLst>
              </a:tr>
              <a:tr h="6871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Crude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0.78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0.64 – 0.94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2.12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1.86 – 2.42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&lt;0.0001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64429578"/>
                  </a:ext>
                </a:extLst>
              </a:tr>
              <a:tr h="6871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Model 1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0.73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0.60 – 0.89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2.17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1.90 – 2.48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6043691"/>
                  </a:ext>
                </a:extLst>
              </a:tr>
              <a:tr h="6871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Model 2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0.67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0.53 – 0.83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1.80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6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1.54 – 2.11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2855458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0E20948B-FD34-6C64-DCAE-8FA96A9A6099}"/>
              </a:ext>
            </a:extLst>
          </p:cNvPr>
          <p:cNvSpPr txBox="1"/>
          <p:nvPr/>
        </p:nvSpPr>
        <p:spPr>
          <a:xfrm>
            <a:off x="2190468" y="5620446"/>
            <a:ext cx="8331956" cy="80849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1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Model 1: adjusted for age &amp; gender</a:t>
            </a:r>
            <a:endParaRPr lang="en-US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1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Model 2: model 1+ job, physical activity, marital, history of dieting, education level</a:t>
            </a:r>
            <a:endParaRPr lang="en-US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115987"/>
      </p:ext>
    </p:extLst>
  </p:cSld>
  <p:clrMapOvr>
    <a:masterClrMapping/>
  </p:clrMapOvr>
  <p:transition spd="slow">
    <p:wip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5E95BC-629D-3586-5E62-DE55ABC2D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2">
            <a:extLst>
              <a:ext uri="{FF2B5EF4-FFF2-40B4-BE49-F238E27FC236}">
                <a16:creationId xmlns:a16="http://schemas.microsoft.com/office/drawing/2014/main" id="{0A360F81-E849-901B-B5D4-40A3BBE21B8A}"/>
              </a:ext>
            </a:extLst>
          </p:cNvPr>
          <p:cNvSpPr/>
          <p:nvPr/>
        </p:nvSpPr>
        <p:spPr>
          <a:xfrm rot="10800000" flipV="1">
            <a:off x="7719646" y="0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690493B-8457-7946-CC3B-24760046E5AF}"/>
              </a:ext>
            </a:extLst>
          </p:cNvPr>
          <p:cNvSpPr/>
          <p:nvPr/>
        </p:nvSpPr>
        <p:spPr>
          <a:xfrm>
            <a:off x="5392924" y="2152634"/>
            <a:ext cx="59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Adobe Fan Heiti Std B" panose="020B0700000000000000" pitchFamily="34" charset="-128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D3721B6-4959-1F9A-8AEF-4B642C07A840}"/>
              </a:ext>
            </a:extLst>
          </p:cNvPr>
          <p:cNvSpPr txBox="1"/>
          <p:nvPr/>
        </p:nvSpPr>
        <p:spPr>
          <a:xfrm>
            <a:off x="819086" y="386542"/>
            <a:ext cx="7929130" cy="692049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E8012"/>
                </a:solidFill>
                <a:effectLst/>
                <a:uLnTx/>
                <a:uFillTx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Publications 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EE8012"/>
              </a:solidFill>
              <a:effectLst/>
              <a:uLnTx/>
              <a:uFillTx/>
              <a:latin typeface="Calibri" panose="020F0502020204030204" pitchFamily="34" charset="0"/>
              <a:ea typeface="MS Gothic" panose="020B0609070205080204" pitchFamily="49" charset="-128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0B148A-86CF-34AC-873F-06AB9D5D8B6B}"/>
              </a:ext>
            </a:extLst>
          </p:cNvPr>
          <p:cNvSpPr txBox="1"/>
          <p:nvPr/>
        </p:nvSpPr>
        <p:spPr>
          <a:xfrm>
            <a:off x="2391770" y="1382760"/>
            <a:ext cx="7361044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Eating Habits and Obesity: The impact of eating rate and appetite</a:t>
            </a:r>
            <a:endParaRPr kumimoji="0" lang="en-US" sz="1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2764C28-CAF4-904A-EEEC-6DBDC6A2D8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7989969"/>
              </p:ext>
            </p:extLst>
          </p:nvPr>
        </p:nvGraphicFramePr>
        <p:xfrm>
          <a:off x="2179093" y="2284211"/>
          <a:ext cx="7833813" cy="354965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963517">
                  <a:extLst>
                    <a:ext uri="{9D8B030D-6E8A-4147-A177-3AD203B41FA5}">
                      <a16:colId xmlns:a16="http://schemas.microsoft.com/office/drawing/2014/main" val="418229376"/>
                    </a:ext>
                  </a:extLst>
                </a:gridCol>
                <a:gridCol w="1219059">
                  <a:extLst>
                    <a:ext uri="{9D8B030D-6E8A-4147-A177-3AD203B41FA5}">
                      <a16:colId xmlns:a16="http://schemas.microsoft.com/office/drawing/2014/main" val="1983642660"/>
                    </a:ext>
                  </a:extLst>
                </a:gridCol>
                <a:gridCol w="1281897">
                  <a:extLst>
                    <a:ext uri="{9D8B030D-6E8A-4147-A177-3AD203B41FA5}">
                      <a16:colId xmlns:a16="http://schemas.microsoft.com/office/drawing/2014/main" val="3906653164"/>
                    </a:ext>
                  </a:extLst>
                </a:gridCol>
                <a:gridCol w="904868">
                  <a:extLst>
                    <a:ext uri="{9D8B030D-6E8A-4147-A177-3AD203B41FA5}">
                      <a16:colId xmlns:a16="http://schemas.microsoft.com/office/drawing/2014/main" val="226796124"/>
                    </a:ext>
                  </a:extLst>
                </a:gridCol>
                <a:gridCol w="1196437">
                  <a:extLst>
                    <a:ext uri="{9D8B030D-6E8A-4147-A177-3AD203B41FA5}">
                      <a16:colId xmlns:a16="http://schemas.microsoft.com/office/drawing/2014/main" val="1097461276"/>
                    </a:ext>
                  </a:extLst>
                </a:gridCol>
                <a:gridCol w="1198112">
                  <a:extLst>
                    <a:ext uri="{9D8B030D-6E8A-4147-A177-3AD203B41FA5}">
                      <a16:colId xmlns:a16="http://schemas.microsoft.com/office/drawing/2014/main" val="2841038910"/>
                    </a:ext>
                  </a:extLst>
                </a:gridCol>
                <a:gridCol w="1069923">
                  <a:extLst>
                    <a:ext uri="{9D8B030D-6E8A-4147-A177-3AD203B41FA5}">
                      <a16:colId xmlns:a16="http://schemas.microsoft.com/office/drawing/2014/main" val="4180693409"/>
                    </a:ext>
                  </a:extLst>
                </a:gridCol>
              </a:tblGrid>
              <a:tr h="3937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Appetite status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669961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Low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N= 364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Moderate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N= 2575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High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N= 1363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87833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95%CI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95%CI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p-trend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74102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Crude 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0.88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0.70 - 1.10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2.15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1.88 - 2.46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&lt;0.0001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69943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Model 1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0.84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0.67 – 1.05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2.17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1.90 – 2.49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26980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Model 2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0.73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0.57 – 0.95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20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1.88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1.61 – 2.20</a:t>
                      </a:r>
                      <a:endParaRPr lang="en-US" sz="2000" kern="1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239323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3F259DE-4A7F-EA94-91E2-67B9AE829A39}"/>
              </a:ext>
            </a:extLst>
          </p:cNvPr>
          <p:cNvSpPr txBox="1"/>
          <p:nvPr/>
        </p:nvSpPr>
        <p:spPr>
          <a:xfrm>
            <a:off x="2391770" y="5868632"/>
            <a:ext cx="7489209" cy="80849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1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Model 1: adjusted for age &amp; gender</a:t>
            </a:r>
            <a:endParaRPr lang="en-US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sz="1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Model 2: model 1+ job, physical activity, marital, history of dieting, education level</a:t>
            </a:r>
            <a:endParaRPr lang="en-US" sz="1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48799"/>
      </p:ext>
    </p:extLst>
  </p:cSld>
  <p:clrMapOvr>
    <a:masterClrMapping/>
  </p:clrMapOvr>
  <p:transition spd="slow">
    <p:wip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D1F73B-E3DA-BF28-D837-A61E43FAE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2">
            <a:extLst>
              <a:ext uri="{FF2B5EF4-FFF2-40B4-BE49-F238E27FC236}">
                <a16:creationId xmlns:a16="http://schemas.microsoft.com/office/drawing/2014/main" id="{18ABEE13-6DC0-837D-6092-BDB97C0236AE}"/>
              </a:ext>
            </a:extLst>
          </p:cNvPr>
          <p:cNvSpPr/>
          <p:nvPr/>
        </p:nvSpPr>
        <p:spPr>
          <a:xfrm rot="10800000" flipV="1">
            <a:off x="7719646" y="0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3A5C0A0-2B65-6544-5AEE-C733DFD6C472}"/>
              </a:ext>
            </a:extLst>
          </p:cNvPr>
          <p:cNvSpPr/>
          <p:nvPr/>
        </p:nvSpPr>
        <p:spPr>
          <a:xfrm>
            <a:off x="5392924" y="2152634"/>
            <a:ext cx="59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Adobe Fan Heiti Std B" panose="020B0700000000000000" pitchFamily="34" charset="-128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CA8AE97-27F4-6928-EC35-B7305018EE3B}"/>
              </a:ext>
            </a:extLst>
          </p:cNvPr>
          <p:cNvSpPr txBox="1"/>
          <p:nvPr/>
        </p:nvSpPr>
        <p:spPr>
          <a:xfrm>
            <a:off x="819086" y="386542"/>
            <a:ext cx="7929130" cy="692049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E8012"/>
                </a:solidFill>
                <a:effectLst/>
                <a:uLnTx/>
                <a:uFillTx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Publications 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EE8012"/>
              </a:solidFill>
              <a:effectLst/>
              <a:uLnTx/>
              <a:uFillTx/>
              <a:latin typeface="Calibri" panose="020F0502020204030204" pitchFamily="34" charset="0"/>
              <a:ea typeface="MS Gothic" panose="020B0609070205080204" pitchFamily="49" charset="-128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D1959C-E7EB-D193-8D6D-B4E402CF4C4A}"/>
              </a:ext>
            </a:extLst>
          </p:cNvPr>
          <p:cNvSpPr txBox="1"/>
          <p:nvPr/>
        </p:nvSpPr>
        <p:spPr>
          <a:xfrm>
            <a:off x="2272245" y="1346207"/>
            <a:ext cx="7647510" cy="880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50000"/>
              </a:lnSpc>
              <a:spcAft>
                <a:spcPts val="800"/>
              </a:spcAft>
              <a:buNone/>
            </a:pPr>
            <a:r>
              <a:rPr lang="en-US" b="1" kern="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The association between fast food consumption and obesity and body composition in the Iranian National Obesity Registry (IRNOR)</a:t>
            </a:r>
            <a:endParaRPr lang="en-US" sz="1600" kern="100" dirty="0">
              <a:effectLst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B8E5DF4-920A-20BB-247C-564F969E21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279467"/>
              </p:ext>
            </p:extLst>
          </p:nvPr>
        </p:nvGraphicFramePr>
        <p:xfrm>
          <a:off x="2912777" y="2821860"/>
          <a:ext cx="6640655" cy="2207118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130221">
                  <a:extLst>
                    <a:ext uri="{9D8B030D-6E8A-4147-A177-3AD203B41FA5}">
                      <a16:colId xmlns:a16="http://schemas.microsoft.com/office/drawing/2014/main" val="3510602672"/>
                    </a:ext>
                  </a:extLst>
                </a:gridCol>
                <a:gridCol w="1484325">
                  <a:extLst>
                    <a:ext uri="{9D8B030D-6E8A-4147-A177-3AD203B41FA5}">
                      <a16:colId xmlns:a16="http://schemas.microsoft.com/office/drawing/2014/main" val="1699172002"/>
                    </a:ext>
                  </a:extLst>
                </a:gridCol>
                <a:gridCol w="1494026">
                  <a:extLst>
                    <a:ext uri="{9D8B030D-6E8A-4147-A177-3AD203B41FA5}">
                      <a16:colId xmlns:a16="http://schemas.microsoft.com/office/drawing/2014/main" val="4288585891"/>
                    </a:ext>
                  </a:extLst>
                </a:gridCol>
                <a:gridCol w="1397011">
                  <a:extLst>
                    <a:ext uri="{9D8B030D-6E8A-4147-A177-3AD203B41FA5}">
                      <a16:colId xmlns:a16="http://schemas.microsoft.com/office/drawing/2014/main" val="553392416"/>
                    </a:ext>
                  </a:extLst>
                </a:gridCol>
                <a:gridCol w="1135072">
                  <a:extLst>
                    <a:ext uri="{9D8B030D-6E8A-4147-A177-3AD203B41FA5}">
                      <a16:colId xmlns:a16="http://schemas.microsoft.com/office/drawing/2014/main" val="919362708"/>
                    </a:ext>
                  </a:extLst>
                </a:gridCol>
              </a:tblGrid>
              <a:tr h="36785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Eating fast food (per month)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6277418"/>
                  </a:ext>
                </a:extLst>
              </a:tr>
              <a:tr h="36785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1-3 (N= 604)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&gt; 3 (N= 352)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95%CI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P-value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24153322"/>
                  </a:ext>
                </a:extLst>
              </a:tr>
              <a:tr h="36785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2106090"/>
                  </a:ext>
                </a:extLst>
              </a:tr>
              <a:tr h="36785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Crude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1.39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1.05-1.84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0.020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98895702"/>
                  </a:ext>
                </a:extLst>
              </a:tr>
              <a:tr h="36785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Model 1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1.37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1.02- 1.83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0.035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496957"/>
                  </a:ext>
                </a:extLst>
              </a:tr>
              <a:tr h="36785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Model 2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1.58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1.09- 2.28</a:t>
                      </a:r>
                      <a:endParaRPr lang="en-US" sz="18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0.014</a:t>
                      </a:r>
                      <a:endParaRPr lang="en-US" sz="1800" kern="1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88308356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4BE19E67-575D-3667-20DD-622090EA73FD}"/>
              </a:ext>
            </a:extLst>
          </p:cNvPr>
          <p:cNvSpPr txBox="1"/>
          <p:nvPr/>
        </p:nvSpPr>
        <p:spPr>
          <a:xfrm>
            <a:off x="2036929" y="5051873"/>
            <a:ext cx="6093724" cy="5899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457200">
              <a:spcAft>
                <a:spcPts val="1000"/>
              </a:spcAft>
              <a:buNone/>
            </a:pPr>
            <a:r>
              <a:rPr lang="en-US" sz="1200" i="0" dirty="0">
                <a:solidFill>
                  <a:srgbClr val="0E284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Multivariate logistic regression</a:t>
            </a:r>
            <a:r>
              <a:rPr lang="ar-SA" sz="1200" i="0" dirty="0">
                <a:solidFill>
                  <a:srgbClr val="0E284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.</a:t>
            </a:r>
            <a:r>
              <a:rPr lang="en-US" sz="1200" i="0" dirty="0">
                <a:solidFill>
                  <a:srgbClr val="0E284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 P-value &lt;0.05 were considered significant.</a:t>
            </a:r>
            <a:endParaRPr lang="en-US" sz="1200" i="1" dirty="0">
              <a:solidFill>
                <a:srgbClr val="0E284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457200">
              <a:spcAft>
                <a:spcPts val="1000"/>
              </a:spcAft>
              <a:buNone/>
            </a:pPr>
            <a:r>
              <a:rPr lang="en-US" sz="1200" i="0" dirty="0">
                <a:solidFill>
                  <a:srgbClr val="0E2841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Arial" panose="020B0604020202020204" pitchFamily="34" charset="0"/>
              </a:rPr>
              <a:t>Model 1: adjusted for gender &amp; age. Model 2: model 1 + education &amp; job status.</a:t>
            </a:r>
            <a:endParaRPr lang="en-US" sz="1200" i="1" dirty="0">
              <a:solidFill>
                <a:srgbClr val="0E284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346695"/>
      </p:ext>
    </p:extLst>
  </p:cSld>
  <p:clrMapOvr>
    <a:masterClrMapping/>
  </p:clrMapOvr>
  <p:transition spd="slow">
    <p:wip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B8DFF7-7040-62F9-77C3-12AA94116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2">
            <a:extLst>
              <a:ext uri="{FF2B5EF4-FFF2-40B4-BE49-F238E27FC236}">
                <a16:creationId xmlns:a16="http://schemas.microsoft.com/office/drawing/2014/main" id="{D079B31C-F614-8031-8ECF-2B1CB17F464C}"/>
              </a:ext>
            </a:extLst>
          </p:cNvPr>
          <p:cNvSpPr/>
          <p:nvPr/>
        </p:nvSpPr>
        <p:spPr>
          <a:xfrm rot="10800000" flipV="1">
            <a:off x="7719646" y="0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81693B3-BAAB-471E-E81E-8AA56D4B0295}"/>
              </a:ext>
            </a:extLst>
          </p:cNvPr>
          <p:cNvSpPr/>
          <p:nvPr/>
        </p:nvSpPr>
        <p:spPr>
          <a:xfrm>
            <a:off x="5392924" y="2152634"/>
            <a:ext cx="59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Adobe Fan Heiti Std B" panose="020B0700000000000000" pitchFamily="34" charset="-128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86543D7-F406-5E48-25B0-55C5E1FC4C9D}"/>
              </a:ext>
            </a:extLst>
          </p:cNvPr>
          <p:cNvSpPr txBox="1"/>
          <p:nvPr/>
        </p:nvSpPr>
        <p:spPr>
          <a:xfrm>
            <a:off x="819086" y="386542"/>
            <a:ext cx="7929130" cy="692049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E8012"/>
                </a:solidFill>
                <a:effectLst/>
                <a:uLnTx/>
                <a:uFillTx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Publications 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EE8012"/>
              </a:solidFill>
              <a:effectLst/>
              <a:uLnTx/>
              <a:uFillTx/>
              <a:latin typeface="Calibri" panose="020F0502020204030204" pitchFamily="34" charset="0"/>
              <a:ea typeface="MS Gothic" panose="020B0609070205080204" pitchFamily="49" charset="-128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0E2EC0-A772-15B6-8FD5-786F65001ECA}"/>
              </a:ext>
            </a:extLst>
          </p:cNvPr>
          <p:cNvSpPr txBox="1"/>
          <p:nvPr/>
        </p:nvSpPr>
        <p:spPr>
          <a:xfrm>
            <a:off x="2272245" y="1346207"/>
            <a:ext cx="7647510" cy="880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Aptos" panose="020B0004020202020204" pitchFamily="34" charset="0"/>
                <a:cs typeface="Calibri" panose="020F0502020204030204" pitchFamily="34" charset="0"/>
              </a:rPr>
              <a:t>The association between fast food consumption and obesity and body composition in the Iranian National Obesity Registry (IRNOR)</a:t>
            </a:r>
            <a:endParaRPr kumimoji="0" lang="en-US" sz="16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Aptos" panose="020B000402020202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17E6056-A0D1-6ED7-143F-DA1AAEC604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7107060"/>
              </p:ext>
            </p:extLst>
          </p:nvPr>
        </p:nvGraphicFramePr>
        <p:xfrm>
          <a:off x="2272245" y="2516281"/>
          <a:ext cx="7313160" cy="346329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462632">
                  <a:extLst>
                    <a:ext uri="{9D8B030D-6E8A-4147-A177-3AD203B41FA5}">
                      <a16:colId xmlns:a16="http://schemas.microsoft.com/office/drawing/2014/main" val="1922066111"/>
                    </a:ext>
                  </a:extLst>
                </a:gridCol>
                <a:gridCol w="1462632">
                  <a:extLst>
                    <a:ext uri="{9D8B030D-6E8A-4147-A177-3AD203B41FA5}">
                      <a16:colId xmlns:a16="http://schemas.microsoft.com/office/drawing/2014/main" val="4195935870"/>
                    </a:ext>
                  </a:extLst>
                </a:gridCol>
                <a:gridCol w="1462632">
                  <a:extLst>
                    <a:ext uri="{9D8B030D-6E8A-4147-A177-3AD203B41FA5}">
                      <a16:colId xmlns:a16="http://schemas.microsoft.com/office/drawing/2014/main" val="2121456297"/>
                    </a:ext>
                  </a:extLst>
                </a:gridCol>
                <a:gridCol w="1462632">
                  <a:extLst>
                    <a:ext uri="{9D8B030D-6E8A-4147-A177-3AD203B41FA5}">
                      <a16:colId xmlns:a16="http://schemas.microsoft.com/office/drawing/2014/main" val="985064068"/>
                    </a:ext>
                  </a:extLst>
                </a:gridCol>
                <a:gridCol w="1462632">
                  <a:extLst>
                    <a:ext uri="{9D8B030D-6E8A-4147-A177-3AD203B41FA5}">
                      <a16:colId xmlns:a16="http://schemas.microsoft.com/office/drawing/2014/main" val="411094423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Variable 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β- coefficient 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S.E.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P-value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405094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Weight (kg)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0.096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1.24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3.04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0.002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610889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BMI (kg/m</a:t>
                      </a:r>
                      <a:r>
                        <a:rPr lang="en-US" sz="1400" kern="100" baseline="30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0.098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0.42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2.69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0.007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97339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WC (cm)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0.112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0.91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3.38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0.001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27109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HC (cm)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0.100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0.63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2.85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0.004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809476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NC (cm)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0.098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0.33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2.83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0.005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445546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WHR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0.088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0.004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2.66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0.008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30860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TBW (L)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0.058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0.40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2.46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0.014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17178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ICW (L)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0.052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0.22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2.49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0.013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655758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ECW (L)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0.054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0.14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2.38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0.017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304965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BFM (kg)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0.105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0.89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2.85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0.004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87428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FFM (kg)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0.052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0.50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2.45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0.014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933127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SMM (kg)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0.052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0.29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2.49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0.013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751896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PhA (kHz)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0.023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0.03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0.76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0.44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989692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BMC (kg)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0.041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0.03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1.88</a:t>
                      </a:r>
                      <a:endParaRPr lang="en-US" sz="1600" kern="10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400" kern="1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0.06</a:t>
                      </a:r>
                      <a:endParaRPr lang="en-US" sz="1600" kern="100" dirty="0">
                        <a:effectLst/>
                        <a:latin typeface="Calibri" panose="020F0502020204030204" pitchFamily="34" charset="0"/>
                        <a:ea typeface="Aptos" panose="020B000402020202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51148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3766385"/>
      </p:ext>
    </p:extLst>
  </p:cSld>
  <p:clrMapOvr>
    <a:masterClrMapping/>
  </p:clrMapOvr>
  <p:transition spd="slow">
    <p:wip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3CC3AF-1769-E45A-4DB0-5A4BACE80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2">
            <a:extLst>
              <a:ext uri="{FF2B5EF4-FFF2-40B4-BE49-F238E27FC236}">
                <a16:creationId xmlns:a16="http://schemas.microsoft.com/office/drawing/2014/main" id="{5D579E5A-E584-5F54-F77D-8C68CC125897}"/>
              </a:ext>
            </a:extLst>
          </p:cNvPr>
          <p:cNvSpPr/>
          <p:nvPr/>
        </p:nvSpPr>
        <p:spPr>
          <a:xfrm rot="10800000" flipV="1">
            <a:off x="7719646" y="0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91A721-6768-DB8C-7EBF-76CDD6FB666E}"/>
              </a:ext>
            </a:extLst>
          </p:cNvPr>
          <p:cNvSpPr/>
          <p:nvPr/>
        </p:nvSpPr>
        <p:spPr>
          <a:xfrm>
            <a:off x="5392924" y="2152634"/>
            <a:ext cx="59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Adobe Fan Heiti Std B" panose="020B0700000000000000" pitchFamily="34" charset="-128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FAF6A73-2C2D-63E2-E5F7-F95A2B499AB4}"/>
              </a:ext>
            </a:extLst>
          </p:cNvPr>
          <p:cNvSpPr txBox="1"/>
          <p:nvPr/>
        </p:nvSpPr>
        <p:spPr>
          <a:xfrm>
            <a:off x="819086" y="386542"/>
            <a:ext cx="7929130" cy="692049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E8012"/>
                </a:solidFill>
                <a:effectLst/>
                <a:uLnTx/>
                <a:uFillTx/>
                <a:latin typeface="Calibri" panose="020F0502020204030204" pitchFamily="34" charset="0"/>
                <a:ea typeface="MS Mincho" panose="02020609040205080304" pitchFamily="49" charset="-128"/>
                <a:cs typeface="Calibri" panose="020F0502020204030204" pitchFamily="34" charset="0"/>
              </a:rPr>
              <a:t>Policy implications from IRNOR  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EE8012"/>
              </a:solidFill>
              <a:effectLst/>
              <a:uLnTx/>
              <a:uFillTx/>
              <a:latin typeface="Calibri" panose="020F0502020204030204" pitchFamily="34" charset="0"/>
              <a:ea typeface="MS Gothic" panose="020B0609070205080204" pitchFamily="49" charset="-128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89B1A2-221B-0013-1606-788F237527E5}"/>
              </a:ext>
            </a:extLst>
          </p:cNvPr>
          <p:cNvSpPr txBox="1"/>
          <p:nvPr/>
        </p:nvSpPr>
        <p:spPr>
          <a:xfrm>
            <a:off x="1111593" y="1641601"/>
            <a:ext cx="7541087" cy="2230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Promote behavior-focused interventions (slow eating, regular breakfast).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Implement workplace physical activity programs.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Regulate fast-food marketing and density.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Use registry dashboards for local decision-making</a:t>
            </a:r>
          </a:p>
        </p:txBody>
      </p:sp>
      <p:pic>
        <p:nvPicPr>
          <p:cNvPr id="8" name="Picture 7" descr="A person standing next to a clipboard with a checklist">
            <a:extLst>
              <a:ext uri="{FF2B5EF4-FFF2-40B4-BE49-F238E27FC236}">
                <a16:creationId xmlns:a16="http://schemas.microsoft.com/office/drawing/2014/main" id="{DB21D6B7-ECD7-0042-69A4-3624CD48A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594" y="2352724"/>
            <a:ext cx="6247877" cy="4165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260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F971E4D-1D81-5B87-8C2D-0ED90AA66B6A}"/>
              </a:ext>
            </a:extLst>
          </p:cNvPr>
          <p:cNvCxnSpPr>
            <a:cxnSpLocks/>
          </p:cNvCxnSpPr>
          <p:nvPr/>
        </p:nvCxnSpPr>
        <p:spPr>
          <a:xfrm>
            <a:off x="1518679" y="6372794"/>
            <a:ext cx="9174695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ACF1489F-2099-36E8-90D6-ACC4D1EFC2CE}"/>
              </a:ext>
            </a:extLst>
          </p:cNvPr>
          <p:cNvSpPr txBox="1">
            <a:spLocks/>
          </p:cNvSpPr>
          <p:nvPr/>
        </p:nvSpPr>
        <p:spPr>
          <a:xfrm>
            <a:off x="0" y="-298"/>
            <a:ext cx="12192000" cy="1025743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i="0" u="none" strike="noStrike" dirty="0">
                <a:solidFill>
                  <a:srgbClr val="000000"/>
                </a:solidFill>
                <a:effectLst/>
              </a:rPr>
              <a:t>Obesity Registry Committee</a:t>
            </a:r>
          </a:p>
        </p:txBody>
      </p:sp>
      <p:sp>
        <p:nvSpPr>
          <p:cNvPr id="39" name="Freeform: Shape 30">
            <a:extLst>
              <a:ext uri="{FF2B5EF4-FFF2-40B4-BE49-F238E27FC236}">
                <a16:creationId xmlns:a16="http://schemas.microsoft.com/office/drawing/2014/main" id="{1AB44A8A-AE68-0473-42E1-E29554627662}"/>
              </a:ext>
            </a:extLst>
          </p:cNvPr>
          <p:cNvSpPr/>
          <p:nvPr/>
        </p:nvSpPr>
        <p:spPr>
          <a:xfrm>
            <a:off x="1" y="857828"/>
            <a:ext cx="45719" cy="45719"/>
          </a:xfrm>
          <a:custGeom>
            <a:avLst/>
            <a:gdLst/>
            <a:ahLst/>
            <a:cxnLst/>
            <a:rect l="l" t="t" r="r" b="b"/>
            <a:pathLst>
              <a:path w="2239" h="2239"/>
            </a:pathLst>
          </a:custGeom>
          <a:noFill/>
          <a:ln w="28145" cap="rnd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pPr defTabSz="685800"/>
            <a:endParaRPr lang="en-US" sz="1350" dirty="0">
              <a:solidFill>
                <a:srgbClr val="172144"/>
              </a:solidFill>
              <a:latin typeface="Lato" panose="020F0502020204030203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6A0B9BB-F0A4-CB8F-41A4-9C868DCB978B}"/>
              </a:ext>
            </a:extLst>
          </p:cNvPr>
          <p:cNvGrpSpPr/>
          <p:nvPr/>
        </p:nvGrpSpPr>
        <p:grpSpPr>
          <a:xfrm>
            <a:off x="7687046" y="3878444"/>
            <a:ext cx="2872305" cy="1012454"/>
            <a:chOff x="1132271" y="0"/>
            <a:chExt cx="3829740" cy="894359"/>
          </a:xfrm>
        </p:grpSpPr>
        <p:sp>
          <p:nvSpPr>
            <p:cNvPr id="52" name="Arrow: Pentagon 21">
              <a:extLst>
                <a:ext uri="{FF2B5EF4-FFF2-40B4-BE49-F238E27FC236}">
                  <a16:creationId xmlns:a16="http://schemas.microsoft.com/office/drawing/2014/main" id="{D81BEFD5-1BA8-ED90-57C1-1E210EFC53A4}"/>
                </a:ext>
              </a:extLst>
            </p:cNvPr>
            <p:cNvSpPr/>
            <p:nvPr/>
          </p:nvSpPr>
          <p:spPr>
            <a:xfrm rot="10800000">
              <a:off x="1132271" y="0"/>
              <a:ext cx="3829740" cy="894359"/>
            </a:xfrm>
            <a:prstGeom prst="homePlate">
              <a:avLst/>
            </a:prstGeom>
            <a:solidFill>
              <a:srgbClr val="00194C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53" name="Arrow: Pentagon 4">
              <a:extLst>
                <a:ext uri="{FF2B5EF4-FFF2-40B4-BE49-F238E27FC236}">
                  <a16:creationId xmlns:a16="http://schemas.microsoft.com/office/drawing/2014/main" id="{C2BD3265-4B24-519F-B07F-5585AF497C3C}"/>
                </a:ext>
              </a:extLst>
            </p:cNvPr>
            <p:cNvSpPr txBox="1"/>
            <p:nvPr/>
          </p:nvSpPr>
          <p:spPr>
            <a:xfrm rot="21600000">
              <a:off x="1355861" y="0"/>
              <a:ext cx="3606150" cy="89435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295790" tIns="45720" rIns="85344" bIns="457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US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CDA789E-5B29-6F65-E7BA-B030BA8D3CC9}"/>
              </a:ext>
            </a:extLst>
          </p:cNvPr>
          <p:cNvGrpSpPr/>
          <p:nvPr/>
        </p:nvGrpSpPr>
        <p:grpSpPr>
          <a:xfrm>
            <a:off x="2705767" y="3894107"/>
            <a:ext cx="2872305" cy="1012454"/>
            <a:chOff x="1132271" y="0"/>
            <a:chExt cx="3829740" cy="894359"/>
          </a:xfrm>
        </p:grpSpPr>
        <p:sp>
          <p:nvSpPr>
            <p:cNvPr id="55" name="Arrow: Pentagon 57">
              <a:extLst>
                <a:ext uri="{FF2B5EF4-FFF2-40B4-BE49-F238E27FC236}">
                  <a16:creationId xmlns:a16="http://schemas.microsoft.com/office/drawing/2014/main" id="{B2007701-C1CD-DD67-AE6B-A5BFE0A94ECD}"/>
                </a:ext>
              </a:extLst>
            </p:cNvPr>
            <p:cNvSpPr/>
            <p:nvPr/>
          </p:nvSpPr>
          <p:spPr>
            <a:xfrm rot="10800000">
              <a:off x="1132271" y="0"/>
              <a:ext cx="3829740" cy="894359"/>
            </a:xfrm>
            <a:prstGeom prst="homePlate">
              <a:avLst/>
            </a:prstGeom>
            <a:solidFill>
              <a:srgbClr val="00194C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56" name="Arrow: Pentagon 4">
              <a:extLst>
                <a:ext uri="{FF2B5EF4-FFF2-40B4-BE49-F238E27FC236}">
                  <a16:creationId xmlns:a16="http://schemas.microsoft.com/office/drawing/2014/main" id="{F598E39D-003B-2ACC-19D1-EEAAFB10ED00}"/>
                </a:ext>
              </a:extLst>
            </p:cNvPr>
            <p:cNvSpPr txBox="1"/>
            <p:nvPr/>
          </p:nvSpPr>
          <p:spPr>
            <a:xfrm rot="21600000">
              <a:off x="1355861" y="0"/>
              <a:ext cx="3606150" cy="89435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295790" tIns="45720" rIns="85344" bIns="457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US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8FCAB49-16EF-6D4C-A24D-463D6D19FC3D}"/>
              </a:ext>
            </a:extLst>
          </p:cNvPr>
          <p:cNvGrpSpPr/>
          <p:nvPr/>
        </p:nvGrpSpPr>
        <p:grpSpPr>
          <a:xfrm>
            <a:off x="7603200" y="2141890"/>
            <a:ext cx="2872305" cy="1012454"/>
            <a:chOff x="1132271" y="0"/>
            <a:chExt cx="3829740" cy="894359"/>
          </a:xfrm>
        </p:grpSpPr>
        <p:sp>
          <p:nvSpPr>
            <p:cNvPr id="58" name="Arrow: Pentagon 60">
              <a:extLst>
                <a:ext uri="{FF2B5EF4-FFF2-40B4-BE49-F238E27FC236}">
                  <a16:creationId xmlns:a16="http://schemas.microsoft.com/office/drawing/2014/main" id="{554040C9-8BFF-E545-301F-65A7A59E2F89}"/>
                </a:ext>
              </a:extLst>
            </p:cNvPr>
            <p:cNvSpPr/>
            <p:nvPr/>
          </p:nvSpPr>
          <p:spPr>
            <a:xfrm rot="10800000">
              <a:off x="1132271" y="0"/>
              <a:ext cx="3829740" cy="894359"/>
            </a:xfrm>
            <a:prstGeom prst="homePlate">
              <a:avLst/>
            </a:prstGeom>
            <a:solidFill>
              <a:srgbClr val="00194C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67" name="Arrow: Pentagon 4">
              <a:extLst>
                <a:ext uri="{FF2B5EF4-FFF2-40B4-BE49-F238E27FC236}">
                  <a16:creationId xmlns:a16="http://schemas.microsoft.com/office/drawing/2014/main" id="{BFB578CD-8388-FA9A-AB9B-FD6193632861}"/>
                </a:ext>
              </a:extLst>
            </p:cNvPr>
            <p:cNvSpPr txBox="1"/>
            <p:nvPr/>
          </p:nvSpPr>
          <p:spPr>
            <a:xfrm rot="21600000">
              <a:off x="1355861" y="0"/>
              <a:ext cx="3606150" cy="89435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295790" tIns="45720" rIns="85344" bIns="457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US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68" name="Picture 67">
            <a:extLst>
              <a:ext uri="{FF2B5EF4-FFF2-40B4-BE49-F238E27FC236}">
                <a16:creationId xmlns:a16="http://schemas.microsoft.com/office/drawing/2014/main" id="{92B47B5E-7B7A-9505-9AFD-A0E706D03B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155" y="3794540"/>
            <a:ext cx="1166489" cy="1123566"/>
          </a:xfrm>
          <a:prstGeom prst="flowChartConnector">
            <a:avLst/>
          </a:prstGeom>
          <a:ln>
            <a:solidFill>
              <a:schemeClr val="tx1"/>
            </a:solidFill>
          </a:ln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9EEE3C62-5F57-F13C-3282-59EA974896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878" y="2042959"/>
            <a:ext cx="1166489" cy="1207328"/>
          </a:xfrm>
          <a:prstGeom prst="flowChartConnector">
            <a:avLst/>
          </a:prstGeom>
          <a:ln>
            <a:solidFill>
              <a:schemeClr val="tx1"/>
            </a:solidFill>
          </a:ln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13C9E765-219F-93CB-57C9-2854219A6A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326" y="3772567"/>
            <a:ext cx="1255533" cy="1255533"/>
          </a:xfrm>
          <a:prstGeom prst="flowChartConnector">
            <a:avLst/>
          </a:prstGeom>
          <a:ln>
            <a:solidFill>
              <a:schemeClr val="tx1"/>
            </a:solidFill>
          </a:ln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F80C84E3-EA79-09B2-D639-235A862C3E0E}"/>
              </a:ext>
            </a:extLst>
          </p:cNvPr>
          <p:cNvSpPr txBox="1"/>
          <p:nvPr/>
        </p:nvSpPr>
        <p:spPr>
          <a:xfrm>
            <a:off x="3203369" y="4015498"/>
            <a:ext cx="2233498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en-US" sz="135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 </a:t>
            </a:r>
            <a:r>
              <a:rPr lang="en-US" sz="135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Habibollah</a:t>
            </a:r>
            <a:r>
              <a:rPr lang="en-US" sz="135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5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Esmaiely</a:t>
            </a:r>
            <a:endParaRPr lang="en-US" sz="135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>
              <a:defRPr/>
            </a:pPr>
            <a:r>
              <a:rPr lang="en-US" sz="135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Ph.D. in Biostatistics</a:t>
            </a:r>
          </a:p>
          <a:p>
            <a:pPr algn="ctr" defTabSz="685800">
              <a:defRPr/>
            </a:pPr>
            <a:r>
              <a:rPr lang="en-US" sz="135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MUMS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35BA8B8-FA9C-7706-A43E-D44182A62977}"/>
              </a:ext>
            </a:extLst>
          </p:cNvPr>
          <p:cNvSpPr txBox="1"/>
          <p:nvPr/>
        </p:nvSpPr>
        <p:spPr>
          <a:xfrm>
            <a:off x="8276652" y="2244618"/>
            <a:ext cx="201023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en-US" sz="1350" kern="0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Dr. Khalil </a:t>
            </a:r>
            <a:r>
              <a:rPr lang="en-US" sz="1350" kern="0" dirty="0" err="1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Kimiafar</a:t>
            </a:r>
            <a:endParaRPr lang="en-US" sz="1350" kern="0" dirty="0">
              <a:solidFill>
                <a:prstClr val="white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 defTabSz="685800">
              <a:defRPr/>
            </a:pPr>
            <a:r>
              <a:rPr lang="en-US" sz="135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Ph.D. in Health Information Management</a:t>
            </a:r>
          </a:p>
          <a:p>
            <a:pPr algn="ctr" defTabSz="685800">
              <a:defRPr/>
            </a:pPr>
            <a:r>
              <a:rPr lang="en-US" sz="135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MUMS</a:t>
            </a:r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11F9F609-B7BB-9D68-41E4-C152EAE2DF55}"/>
              </a:ext>
            </a:extLst>
          </p:cNvPr>
          <p:cNvSpPr txBox="1"/>
          <p:nvPr/>
        </p:nvSpPr>
        <p:spPr>
          <a:xfrm>
            <a:off x="8479160" y="3993162"/>
            <a:ext cx="168460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sz="135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Mina Nosrati</a:t>
            </a:r>
          </a:p>
          <a:p>
            <a:pPr algn="ctr" defTabSz="685800">
              <a:defRPr/>
            </a:pPr>
            <a:r>
              <a:rPr lang="en-US" sz="135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Ph.D. in Nutrition</a:t>
            </a:r>
          </a:p>
          <a:p>
            <a:pPr algn="ctr" defTabSz="685800">
              <a:defRPr/>
            </a:pPr>
            <a:r>
              <a:rPr lang="en-US" sz="135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MUMS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EEB2B999-8561-045B-CD1C-D8ECE97DCC27}"/>
              </a:ext>
            </a:extLst>
          </p:cNvPr>
          <p:cNvGrpSpPr/>
          <p:nvPr/>
        </p:nvGrpSpPr>
        <p:grpSpPr>
          <a:xfrm>
            <a:off x="2626623" y="2168532"/>
            <a:ext cx="2872305" cy="1012454"/>
            <a:chOff x="1132271" y="0"/>
            <a:chExt cx="3829740" cy="894359"/>
          </a:xfrm>
        </p:grpSpPr>
        <p:sp>
          <p:nvSpPr>
            <p:cNvPr id="75" name="Arrow: Pentagon 15">
              <a:extLst>
                <a:ext uri="{FF2B5EF4-FFF2-40B4-BE49-F238E27FC236}">
                  <a16:creationId xmlns:a16="http://schemas.microsoft.com/office/drawing/2014/main" id="{B5E752A5-35EF-C245-C78B-082F36C156AC}"/>
                </a:ext>
              </a:extLst>
            </p:cNvPr>
            <p:cNvSpPr/>
            <p:nvPr/>
          </p:nvSpPr>
          <p:spPr>
            <a:xfrm rot="10800000">
              <a:off x="1132271" y="0"/>
              <a:ext cx="3829740" cy="894359"/>
            </a:xfrm>
            <a:prstGeom prst="homePlate">
              <a:avLst/>
            </a:prstGeom>
            <a:solidFill>
              <a:srgbClr val="00194C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76" name="Arrow: Pentagon 4">
              <a:extLst>
                <a:ext uri="{FF2B5EF4-FFF2-40B4-BE49-F238E27FC236}">
                  <a16:creationId xmlns:a16="http://schemas.microsoft.com/office/drawing/2014/main" id="{990F0270-A6B6-652A-893D-885B8FB96580}"/>
                </a:ext>
              </a:extLst>
            </p:cNvPr>
            <p:cNvSpPr txBox="1"/>
            <p:nvPr/>
          </p:nvSpPr>
          <p:spPr>
            <a:xfrm rot="21600000">
              <a:off x="1355861" y="0"/>
              <a:ext cx="3606150" cy="89435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295790" tIns="45720" rIns="85344" bIns="457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US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77" name="Picture 76">
            <a:extLst>
              <a:ext uri="{FF2B5EF4-FFF2-40B4-BE49-F238E27FC236}">
                <a16:creationId xmlns:a16="http://schemas.microsoft.com/office/drawing/2014/main" id="{677AC9AB-4955-9220-4A53-7509743AC9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0326" y="2022942"/>
            <a:ext cx="1182268" cy="1223660"/>
          </a:xfrm>
          <a:prstGeom prst="ellipse">
            <a:avLst/>
          </a:prstGeom>
          <a:ln w="3175" cap="rnd">
            <a:solidFill>
              <a:schemeClr val="tx1"/>
            </a:solidFill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</p:pic>
      <p:sp>
        <p:nvSpPr>
          <p:cNvPr id="78" name="TextBox 77">
            <a:extLst>
              <a:ext uri="{FF2B5EF4-FFF2-40B4-BE49-F238E27FC236}">
                <a16:creationId xmlns:a16="http://schemas.microsoft.com/office/drawing/2014/main" id="{13BA951B-181E-D2A1-8690-BECAAFF80175}"/>
              </a:ext>
            </a:extLst>
          </p:cNvPr>
          <p:cNvSpPr txBox="1"/>
          <p:nvPr/>
        </p:nvSpPr>
        <p:spPr>
          <a:xfrm>
            <a:off x="3079448" y="2261113"/>
            <a:ext cx="2292636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 Majid Ghayour </a:t>
            </a:r>
            <a:r>
              <a:rPr lang="en-US" sz="135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Mobarhan</a:t>
            </a:r>
            <a:endParaRPr lang="en-US" sz="135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35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MD.Ph.D</a:t>
            </a:r>
            <a:r>
              <a:rPr lang="en-US" sz="13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in Nutrition</a:t>
            </a:r>
          </a:p>
          <a:p>
            <a:pPr algn="ctr"/>
            <a:r>
              <a:rPr lang="en-US" sz="13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MUMS</a:t>
            </a:r>
          </a:p>
          <a:p>
            <a:pPr algn="ctr"/>
            <a:endParaRPr lang="en-US" sz="135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129223"/>
      </p:ext>
    </p:extLst>
  </p:cSld>
  <p:clrMapOvr>
    <a:masterClrMapping/>
  </p:clrMapOvr>
  <p:transition spd="slow" advClick="0">
    <p:wip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F971E4D-1D81-5B87-8C2D-0ED90AA66B6A}"/>
              </a:ext>
            </a:extLst>
          </p:cNvPr>
          <p:cNvCxnSpPr>
            <a:cxnSpLocks/>
          </p:cNvCxnSpPr>
          <p:nvPr/>
        </p:nvCxnSpPr>
        <p:spPr>
          <a:xfrm>
            <a:off x="1518679" y="6372794"/>
            <a:ext cx="9174695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ACF1489F-2099-36E8-90D6-ACC4D1EFC2CE}"/>
              </a:ext>
            </a:extLst>
          </p:cNvPr>
          <p:cNvSpPr txBox="1">
            <a:spLocks/>
          </p:cNvSpPr>
          <p:nvPr/>
        </p:nvSpPr>
        <p:spPr>
          <a:xfrm>
            <a:off x="0" y="-298"/>
            <a:ext cx="12192000" cy="1025743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i="0" u="none" strike="noStrike" dirty="0">
                <a:solidFill>
                  <a:srgbClr val="000000"/>
                </a:solidFill>
                <a:effectLst/>
              </a:rPr>
              <a:t>Obesity Registry Committee</a:t>
            </a:r>
          </a:p>
        </p:txBody>
      </p:sp>
      <p:sp>
        <p:nvSpPr>
          <p:cNvPr id="39" name="Freeform: Shape 30">
            <a:extLst>
              <a:ext uri="{FF2B5EF4-FFF2-40B4-BE49-F238E27FC236}">
                <a16:creationId xmlns:a16="http://schemas.microsoft.com/office/drawing/2014/main" id="{1AB44A8A-AE68-0473-42E1-E29554627662}"/>
              </a:ext>
            </a:extLst>
          </p:cNvPr>
          <p:cNvSpPr/>
          <p:nvPr/>
        </p:nvSpPr>
        <p:spPr>
          <a:xfrm>
            <a:off x="1" y="857828"/>
            <a:ext cx="45719" cy="45719"/>
          </a:xfrm>
          <a:custGeom>
            <a:avLst/>
            <a:gdLst/>
            <a:ahLst/>
            <a:cxnLst/>
            <a:rect l="l" t="t" r="r" b="b"/>
            <a:pathLst>
              <a:path w="2239" h="2239"/>
            </a:pathLst>
          </a:custGeom>
          <a:noFill/>
          <a:ln w="28145" cap="rnd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pPr defTabSz="685800"/>
            <a:endParaRPr lang="en-US" sz="1350" dirty="0">
              <a:solidFill>
                <a:srgbClr val="172144"/>
              </a:solidFill>
              <a:latin typeface="Lato" panose="020F0502020204030203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61BBC59-1DC0-3ACF-97B4-691C5A241E8E}"/>
              </a:ext>
            </a:extLst>
          </p:cNvPr>
          <p:cNvGrpSpPr/>
          <p:nvPr/>
        </p:nvGrpSpPr>
        <p:grpSpPr>
          <a:xfrm>
            <a:off x="3902448" y="2098042"/>
            <a:ext cx="4602160" cy="1012454"/>
            <a:chOff x="1132271" y="0"/>
            <a:chExt cx="3829740" cy="894359"/>
          </a:xfrm>
        </p:grpSpPr>
        <p:sp>
          <p:nvSpPr>
            <p:cNvPr id="5" name="Arrow: Pentagon 60">
              <a:extLst>
                <a:ext uri="{FF2B5EF4-FFF2-40B4-BE49-F238E27FC236}">
                  <a16:creationId xmlns:a16="http://schemas.microsoft.com/office/drawing/2014/main" id="{2760148B-E641-CC63-8F2E-179C08E9215B}"/>
                </a:ext>
              </a:extLst>
            </p:cNvPr>
            <p:cNvSpPr/>
            <p:nvPr/>
          </p:nvSpPr>
          <p:spPr>
            <a:xfrm rot="10800000">
              <a:off x="1132271" y="0"/>
              <a:ext cx="3829740" cy="894359"/>
            </a:xfrm>
            <a:prstGeom prst="homePlate">
              <a:avLst/>
            </a:prstGeom>
            <a:solidFill>
              <a:srgbClr val="00194C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6" name="Arrow: Pentagon 4">
              <a:extLst>
                <a:ext uri="{FF2B5EF4-FFF2-40B4-BE49-F238E27FC236}">
                  <a16:creationId xmlns:a16="http://schemas.microsoft.com/office/drawing/2014/main" id="{306EB6FD-D768-11D0-379D-45736E9BB238}"/>
                </a:ext>
              </a:extLst>
            </p:cNvPr>
            <p:cNvSpPr txBox="1"/>
            <p:nvPr/>
          </p:nvSpPr>
          <p:spPr>
            <a:xfrm rot="21600000">
              <a:off x="1355861" y="0"/>
              <a:ext cx="3606150" cy="89435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295790" tIns="45720" rIns="85344" bIns="457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US" sz="1200" dirty="0">
                <a:solidFill>
                  <a:srgbClr val="FFFFFF"/>
                </a:solidFill>
                <a:cs typeface="Times New Roman" panose="02020603050405020304" pitchFamily="18" charset="0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DD9F485-2F9B-FBB1-5AEB-C78C25F992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34" y="1988024"/>
            <a:ext cx="1271110" cy="1271110"/>
          </a:xfrm>
          <a:prstGeom prst="flowChartConnector">
            <a:avLst/>
          </a:prstGeom>
          <a:ln>
            <a:solidFill>
              <a:sysClr val="windowText" lastClr="000000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7F4A60D-40A9-CCA9-384E-9282FC24D782}"/>
              </a:ext>
            </a:extLst>
          </p:cNvPr>
          <p:cNvSpPr txBox="1"/>
          <p:nvPr/>
        </p:nvSpPr>
        <p:spPr>
          <a:xfrm>
            <a:off x="4627554" y="2137858"/>
            <a:ext cx="3420633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sz="1350" dirty="0">
                <a:solidFill>
                  <a:prstClr val="white"/>
                </a:solidFill>
                <a:cs typeface="Times New Roman" panose="02020603050405020304" pitchFamily="18" charset="0"/>
              </a:rPr>
              <a:t>Dr. Majid </a:t>
            </a:r>
            <a:r>
              <a:rPr lang="en-US" sz="1350" dirty="0" err="1">
                <a:solidFill>
                  <a:prstClr val="white"/>
                </a:solidFill>
                <a:cs typeface="Times New Roman" panose="02020603050405020304" pitchFamily="18" charset="0"/>
              </a:rPr>
              <a:t>Jafarnejad</a:t>
            </a:r>
            <a:endParaRPr lang="en-US" sz="1350" dirty="0">
              <a:solidFill>
                <a:prstClr val="white"/>
              </a:solidFill>
              <a:cs typeface="Times New Roman" panose="02020603050405020304" pitchFamily="18" charset="0"/>
            </a:endParaRPr>
          </a:p>
          <a:p>
            <a:pPr algn="ctr" defTabSz="685800">
              <a:defRPr/>
            </a:pPr>
            <a:r>
              <a:rPr lang="en-US" sz="1350" dirty="0" err="1">
                <a:solidFill>
                  <a:prstClr val="white"/>
                </a:solidFill>
                <a:cs typeface="Times New Roman" panose="02020603050405020304" pitchFamily="18" charset="0"/>
              </a:rPr>
              <a:t>MD.Ph.D</a:t>
            </a:r>
            <a:r>
              <a:rPr lang="en-US" sz="1350" dirty="0">
                <a:solidFill>
                  <a:prstClr val="white"/>
                </a:solidFill>
                <a:cs typeface="Times New Roman" panose="02020603050405020304" pitchFamily="18" charset="0"/>
              </a:rPr>
              <a:t>. In Traditional Medicine</a:t>
            </a:r>
          </a:p>
          <a:p>
            <a:pPr algn="ctr" defTabSz="685800">
              <a:defRPr/>
            </a:pPr>
            <a:r>
              <a:rPr lang="en-US" sz="1350" dirty="0">
                <a:solidFill>
                  <a:prstClr val="white"/>
                </a:solidFill>
                <a:cs typeface="Times New Roman" panose="02020603050405020304" pitchFamily="18" charset="0"/>
              </a:rPr>
              <a:t>Deputy Minister of Health of Khorasan Razavi Province</a:t>
            </a:r>
          </a:p>
          <a:p>
            <a:pPr algn="ctr" defTabSz="685800">
              <a:defRPr/>
            </a:pPr>
            <a:endParaRPr lang="en-US" sz="1350" dirty="0">
              <a:solidFill>
                <a:prstClr val="white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1AEAF91-33F4-7C5E-A308-975810AED45E}"/>
              </a:ext>
            </a:extLst>
          </p:cNvPr>
          <p:cNvGrpSpPr/>
          <p:nvPr/>
        </p:nvGrpSpPr>
        <p:grpSpPr>
          <a:xfrm>
            <a:off x="4090749" y="3717919"/>
            <a:ext cx="4494242" cy="1012454"/>
            <a:chOff x="1132271" y="0"/>
            <a:chExt cx="3829740" cy="894359"/>
          </a:xfrm>
        </p:grpSpPr>
        <p:sp>
          <p:nvSpPr>
            <p:cNvPr id="10" name="Arrow: Pentagon 15">
              <a:extLst>
                <a:ext uri="{FF2B5EF4-FFF2-40B4-BE49-F238E27FC236}">
                  <a16:creationId xmlns:a16="http://schemas.microsoft.com/office/drawing/2014/main" id="{8B05B457-DA05-9791-3E04-75B98010B9C7}"/>
                </a:ext>
              </a:extLst>
            </p:cNvPr>
            <p:cNvSpPr/>
            <p:nvPr/>
          </p:nvSpPr>
          <p:spPr>
            <a:xfrm rot="10800000">
              <a:off x="1132271" y="0"/>
              <a:ext cx="3829740" cy="894359"/>
            </a:xfrm>
            <a:prstGeom prst="homePlate">
              <a:avLst/>
            </a:prstGeom>
            <a:solidFill>
              <a:srgbClr val="00194C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11" name="Arrow: Pentagon 4">
              <a:extLst>
                <a:ext uri="{FF2B5EF4-FFF2-40B4-BE49-F238E27FC236}">
                  <a16:creationId xmlns:a16="http://schemas.microsoft.com/office/drawing/2014/main" id="{95971924-B005-7444-5898-7A7AA27FE962}"/>
                </a:ext>
              </a:extLst>
            </p:cNvPr>
            <p:cNvSpPr txBox="1"/>
            <p:nvPr/>
          </p:nvSpPr>
          <p:spPr>
            <a:xfrm rot="21600000">
              <a:off x="1355861" y="0"/>
              <a:ext cx="3606150" cy="89435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295790" tIns="45720" rIns="85344" bIns="457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US" sz="1200" dirty="0">
                <a:solidFill>
                  <a:srgbClr val="FFFFFF"/>
                </a:solidFill>
                <a:cs typeface="Times New Roman" panose="02020603050405020304" pitchFamily="18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7F57FC8-3216-3D4B-F6DE-D3516FDAB1B4}"/>
              </a:ext>
            </a:extLst>
          </p:cNvPr>
          <p:cNvSpPr txBox="1"/>
          <p:nvPr/>
        </p:nvSpPr>
        <p:spPr>
          <a:xfrm>
            <a:off x="5109766" y="3866355"/>
            <a:ext cx="2938421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en-US" sz="1350" kern="0" dirty="0">
                <a:solidFill>
                  <a:prstClr val="white"/>
                </a:solidFill>
                <a:ea typeface="Calibri" panose="020F0502020204030204" pitchFamily="34" charset="0"/>
                <a:cs typeface="B Nazanin"/>
              </a:rPr>
              <a:t>Prof. Roya </a:t>
            </a:r>
            <a:r>
              <a:rPr lang="en-US" sz="1350" kern="0" dirty="0" err="1">
                <a:solidFill>
                  <a:prstClr val="white"/>
                </a:solidFill>
                <a:ea typeface="Calibri" panose="020F0502020204030204" pitchFamily="34" charset="0"/>
                <a:cs typeface="B Nazanin"/>
              </a:rPr>
              <a:t>Kelishadi</a:t>
            </a:r>
            <a:endParaRPr lang="en-US" sz="1350" kern="0" dirty="0">
              <a:solidFill>
                <a:prstClr val="white"/>
              </a:solidFill>
              <a:ea typeface="Calibri" panose="020F0502020204030204" pitchFamily="34" charset="0"/>
              <a:cs typeface="B Nazanin"/>
            </a:endParaRPr>
          </a:p>
          <a:p>
            <a:pPr algn="ctr" defTabSz="685800">
              <a:defRPr/>
            </a:pPr>
            <a:r>
              <a:rPr lang="en-US" sz="1350" kern="0" dirty="0">
                <a:solidFill>
                  <a:prstClr val="white"/>
                </a:solidFill>
                <a:cs typeface="B Nazanin"/>
              </a:rPr>
              <a:t>MD. Ph.D. In Pediatrics</a:t>
            </a:r>
          </a:p>
          <a:p>
            <a:pPr algn="ctr" defTabSz="685800">
              <a:defRPr/>
            </a:pPr>
            <a:r>
              <a:rPr lang="en-US" sz="1350" kern="0" dirty="0">
                <a:solidFill>
                  <a:prstClr val="white"/>
                </a:solidFill>
                <a:cs typeface="B Nazanin"/>
              </a:rPr>
              <a:t>IUMS</a:t>
            </a:r>
            <a:endParaRPr lang="en-US" sz="1350" dirty="0">
              <a:solidFill>
                <a:prstClr val="white"/>
              </a:solidFill>
              <a:latin typeface="Calibri" panose="020F0502020204030204"/>
              <a:cs typeface="B Nazanin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ED85681-3A6C-D18D-B9B3-FB55E42696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668" y="3624130"/>
            <a:ext cx="1359250" cy="1359250"/>
          </a:xfrm>
          <a:prstGeom prst="flowChartConnector">
            <a:avLst/>
          </a:prstGeom>
          <a:ln>
            <a:solidFill>
              <a:sysClr val="windowText" lastClr="000000"/>
            </a:solidFill>
          </a:ln>
        </p:spPr>
      </p:pic>
    </p:spTree>
    <p:extLst>
      <p:ext uri="{BB962C8B-B14F-4D97-AF65-F5344CB8AC3E}">
        <p14:creationId xmlns:p14="http://schemas.microsoft.com/office/powerpoint/2010/main" val="3610774283"/>
      </p:ext>
    </p:extLst>
  </p:cSld>
  <p:clrMapOvr>
    <a:masterClrMapping/>
  </p:clrMapOvr>
  <p:transition spd="slow" advClick="0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DA10D92-6A10-E371-9802-497750A85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0" y="2120900"/>
            <a:ext cx="3251200" cy="3251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816315-D7EE-EBF5-3979-029E4A017A9A}"/>
              </a:ext>
            </a:extLst>
          </p:cNvPr>
          <p:cNvSpPr txBox="1"/>
          <p:nvPr/>
        </p:nvSpPr>
        <p:spPr>
          <a:xfrm>
            <a:off x="372786" y="1505262"/>
            <a:ext cx="44723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/>
              <a:t>Lack of a national obesity registry for systematic and continuous patient data collection</a:t>
            </a:r>
            <a:endParaRPr lang="en-US" sz="1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672867-96AF-F53D-AF2F-8745C8E284CB}"/>
              </a:ext>
            </a:extLst>
          </p:cNvPr>
          <p:cNvSpPr txBox="1"/>
          <p:nvPr/>
        </p:nvSpPr>
        <p:spPr>
          <a:xfrm>
            <a:off x="6883401" y="1489958"/>
            <a:ext cx="35428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Difficulty in planning targeted prevention and treatment strategies</a:t>
            </a:r>
            <a:endParaRPr lang="en-US" sz="1600" dirty="0"/>
          </a:p>
          <a:p>
            <a:pPr marL="0" algn="l" defTabSz="914400" eaLnBrk="1" latinLnBrk="0" hangingPunct="1"/>
            <a:endParaRPr lang="en-IR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6113D2-F405-D5FD-1B35-FD56B29963F3}"/>
              </a:ext>
            </a:extLst>
          </p:cNvPr>
          <p:cNvSpPr txBox="1"/>
          <p:nvPr/>
        </p:nvSpPr>
        <p:spPr>
          <a:xfrm>
            <a:off x="926007" y="3331001"/>
            <a:ext cx="33659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Limited studies evaluating the effectiveness of interventions</a:t>
            </a:r>
            <a:endParaRPr lang="en-US" sz="1600" dirty="0"/>
          </a:p>
          <a:p>
            <a:pPr marL="0" algn="just" defTabSz="914400" eaLnBrk="1" latinLnBrk="0" hangingPunct="1"/>
            <a:endParaRPr lang="en-IR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180214-82E5-EA57-C61F-D39EB6644349}"/>
              </a:ext>
            </a:extLst>
          </p:cNvPr>
          <p:cNvSpPr txBox="1"/>
          <p:nvPr/>
        </p:nvSpPr>
        <p:spPr>
          <a:xfrm>
            <a:off x="7203035" y="3331001"/>
            <a:ext cx="29036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Rising prevalence of obesity and related diseases</a:t>
            </a:r>
            <a:endParaRPr lang="en-US" sz="1600" dirty="0"/>
          </a:p>
          <a:p>
            <a:pPr marL="0" algn="ctr" defTabSz="914400" rtl="1" eaLnBrk="1" latinLnBrk="0" hangingPunct="1"/>
            <a:endParaRPr lang="en-IR" sz="1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E9A115-593E-1B83-3ABD-F4427E44D439}"/>
              </a:ext>
            </a:extLst>
          </p:cNvPr>
          <p:cNvSpPr txBox="1"/>
          <p:nvPr/>
        </p:nvSpPr>
        <p:spPr>
          <a:xfrm>
            <a:off x="4280677" y="5490288"/>
            <a:ext cx="35679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0" u="none" strike="noStrike" dirty="0">
                <a:solidFill>
                  <a:srgbClr val="000000"/>
                </a:solidFill>
                <a:effectLst/>
              </a:rPr>
              <a:t>Need for local, population-based data in Iran to design effective strategies</a:t>
            </a:r>
            <a:endParaRPr lang="en-US" sz="1600" b="0" i="0" u="none" strike="noStrike" dirty="0">
              <a:solidFill>
                <a:srgbClr val="000000"/>
              </a:solidFill>
              <a:effectLst/>
            </a:endParaRPr>
          </a:p>
          <a:p>
            <a:pPr marL="0" algn="ctr" defTabSz="914400" eaLnBrk="1" latinLnBrk="0" hangingPunct="1"/>
            <a:endParaRPr lang="en-IR" sz="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4642AE-163E-8157-429B-8F820B73C131}"/>
              </a:ext>
            </a:extLst>
          </p:cNvPr>
          <p:cNvSpPr txBox="1"/>
          <p:nvPr/>
        </p:nvSpPr>
        <p:spPr>
          <a:xfrm>
            <a:off x="516597" y="248671"/>
            <a:ext cx="715420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i="0" u="none" strike="noStrike" dirty="0">
                <a:solidFill>
                  <a:srgbClr val="EE8012"/>
                </a:solidFill>
                <a:effectLst/>
              </a:rPr>
              <a:t>Need for a National Obesity Registry</a:t>
            </a:r>
            <a:endParaRPr lang="en-US" sz="3600" b="0" i="0" u="none" strike="noStrike" dirty="0">
              <a:solidFill>
                <a:srgbClr val="EE8012"/>
              </a:solidFill>
              <a:effectLst/>
            </a:endParaRPr>
          </a:p>
          <a:p>
            <a:endParaRPr lang="en-IR" sz="3600" dirty="0">
              <a:solidFill>
                <a:srgbClr val="EE8012"/>
              </a:solidFill>
            </a:endParaRPr>
          </a:p>
        </p:txBody>
      </p:sp>
      <p:sp>
        <p:nvSpPr>
          <p:cNvPr id="14" name="Flowchart: Document 2">
            <a:extLst>
              <a:ext uri="{FF2B5EF4-FFF2-40B4-BE49-F238E27FC236}">
                <a16:creationId xmlns:a16="http://schemas.microsoft.com/office/drawing/2014/main" id="{0617F645-967A-D78F-F1B5-C47D2F0FC65F}"/>
              </a:ext>
            </a:extLst>
          </p:cNvPr>
          <p:cNvSpPr/>
          <p:nvPr/>
        </p:nvSpPr>
        <p:spPr>
          <a:xfrm rot="10800000" flipV="1">
            <a:off x="7731243" y="-11558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Placeholder 1024">
            <a:extLst>
              <a:ext uri="{FF2B5EF4-FFF2-40B4-BE49-F238E27FC236}">
                <a16:creationId xmlns:a16="http://schemas.microsoft.com/office/drawing/2014/main" id="{FD8F6956-4939-26E0-B0B5-BEDD0C9006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5" t="7058" b="7058"/>
          <a:stretch/>
        </p:blipFill>
        <p:spPr>
          <a:xfrm>
            <a:off x="0" y="5292754"/>
            <a:ext cx="7848600" cy="1582894"/>
          </a:xfrm>
          <a:custGeom>
            <a:avLst/>
            <a:gdLst>
              <a:gd name="connsiteX0" fmla="*/ 2357804 w 8899523"/>
              <a:gd name="connsiteY0" fmla="*/ 699 h 4238080"/>
              <a:gd name="connsiteX1" fmla="*/ 8899523 w 8899523"/>
              <a:gd name="connsiteY1" fmla="*/ 4219967 h 4238080"/>
              <a:gd name="connsiteX2" fmla="*/ 8878434 w 8899523"/>
              <a:gd name="connsiteY2" fmla="*/ 4238080 h 4238080"/>
              <a:gd name="connsiteX3" fmla="*/ 0 w 8899523"/>
              <a:gd name="connsiteY3" fmla="*/ 4216659 h 4238080"/>
              <a:gd name="connsiteX4" fmla="*/ 0 w 8899523"/>
              <a:gd name="connsiteY4" fmla="*/ 1039371 h 4238080"/>
              <a:gd name="connsiteX5" fmla="*/ 2357804 w 8899523"/>
              <a:gd name="connsiteY5" fmla="*/ 699 h 423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899523" h="4238080">
                <a:moveTo>
                  <a:pt x="2357804" y="699"/>
                </a:moveTo>
                <a:cubicBezTo>
                  <a:pt x="4753089" y="-62802"/>
                  <a:pt x="4953947" y="4219967"/>
                  <a:pt x="8899523" y="4219967"/>
                </a:cubicBezTo>
                <a:cubicBezTo>
                  <a:pt x="8892646" y="4225952"/>
                  <a:pt x="8885311" y="4232095"/>
                  <a:pt x="8878434" y="4238080"/>
                </a:cubicBezTo>
                <a:lnTo>
                  <a:pt x="0" y="4216659"/>
                </a:lnTo>
                <a:lnTo>
                  <a:pt x="0" y="1039371"/>
                </a:lnTo>
                <a:cubicBezTo>
                  <a:pt x="994095" y="315470"/>
                  <a:pt x="1747240" y="16885"/>
                  <a:pt x="2357804" y="699"/>
                </a:cubicBezTo>
                <a:close/>
              </a:path>
            </a:pathLst>
          </a:cu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5504394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F971E4D-1D81-5B87-8C2D-0ED90AA66B6A}"/>
              </a:ext>
            </a:extLst>
          </p:cNvPr>
          <p:cNvCxnSpPr>
            <a:cxnSpLocks/>
          </p:cNvCxnSpPr>
          <p:nvPr/>
        </p:nvCxnSpPr>
        <p:spPr>
          <a:xfrm>
            <a:off x="1518679" y="6372794"/>
            <a:ext cx="9174695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ACF1489F-2099-36E8-90D6-ACC4D1EFC2CE}"/>
              </a:ext>
            </a:extLst>
          </p:cNvPr>
          <p:cNvSpPr txBox="1">
            <a:spLocks/>
          </p:cNvSpPr>
          <p:nvPr/>
        </p:nvSpPr>
        <p:spPr>
          <a:xfrm>
            <a:off x="0" y="-298"/>
            <a:ext cx="12192000" cy="1025743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i="0" u="none" strike="noStrike" dirty="0">
                <a:solidFill>
                  <a:srgbClr val="000000"/>
                </a:solidFill>
                <a:effectLst/>
              </a:rPr>
              <a:t>Obesity Registry Committee</a:t>
            </a:r>
          </a:p>
        </p:txBody>
      </p:sp>
      <p:sp>
        <p:nvSpPr>
          <p:cNvPr id="39" name="Freeform: Shape 30">
            <a:extLst>
              <a:ext uri="{FF2B5EF4-FFF2-40B4-BE49-F238E27FC236}">
                <a16:creationId xmlns:a16="http://schemas.microsoft.com/office/drawing/2014/main" id="{1AB44A8A-AE68-0473-42E1-E29554627662}"/>
              </a:ext>
            </a:extLst>
          </p:cNvPr>
          <p:cNvSpPr/>
          <p:nvPr/>
        </p:nvSpPr>
        <p:spPr>
          <a:xfrm>
            <a:off x="1" y="857828"/>
            <a:ext cx="45719" cy="45719"/>
          </a:xfrm>
          <a:custGeom>
            <a:avLst/>
            <a:gdLst/>
            <a:ahLst/>
            <a:cxnLst/>
            <a:rect l="l" t="t" r="r" b="b"/>
            <a:pathLst>
              <a:path w="2239" h="2239"/>
            </a:pathLst>
          </a:custGeom>
          <a:noFill/>
          <a:ln w="28145" cap="rnd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pPr defTabSz="685800"/>
            <a:endParaRPr lang="en-US" sz="1350" dirty="0">
              <a:solidFill>
                <a:srgbClr val="172144"/>
              </a:solidFill>
              <a:latin typeface="Lato" panose="020F0502020204030203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14A62A5-0897-F02E-4CA8-0D42A50531C8}"/>
              </a:ext>
            </a:extLst>
          </p:cNvPr>
          <p:cNvGrpSpPr/>
          <p:nvPr/>
        </p:nvGrpSpPr>
        <p:grpSpPr>
          <a:xfrm>
            <a:off x="2762595" y="2141890"/>
            <a:ext cx="2872305" cy="1012454"/>
            <a:chOff x="1132271" y="0"/>
            <a:chExt cx="3829740" cy="894359"/>
          </a:xfrm>
        </p:grpSpPr>
        <p:sp>
          <p:nvSpPr>
            <p:cNvPr id="15" name="Arrow: Pentagon 21">
              <a:extLst>
                <a:ext uri="{FF2B5EF4-FFF2-40B4-BE49-F238E27FC236}">
                  <a16:creationId xmlns:a16="http://schemas.microsoft.com/office/drawing/2014/main" id="{AE2EB4E0-B166-C632-A1DB-6AD592F849B4}"/>
                </a:ext>
              </a:extLst>
            </p:cNvPr>
            <p:cNvSpPr/>
            <p:nvPr/>
          </p:nvSpPr>
          <p:spPr>
            <a:xfrm rot="10800000">
              <a:off x="1132271" y="0"/>
              <a:ext cx="3829740" cy="894359"/>
            </a:xfrm>
            <a:prstGeom prst="homePlate">
              <a:avLst/>
            </a:prstGeom>
            <a:solidFill>
              <a:srgbClr val="00194C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16" name="Arrow: Pentagon 4">
              <a:extLst>
                <a:ext uri="{FF2B5EF4-FFF2-40B4-BE49-F238E27FC236}">
                  <a16:creationId xmlns:a16="http://schemas.microsoft.com/office/drawing/2014/main" id="{D6FBCDFA-5857-93DB-7FA4-C2A30CBAEA83}"/>
                </a:ext>
              </a:extLst>
            </p:cNvPr>
            <p:cNvSpPr txBox="1"/>
            <p:nvPr/>
          </p:nvSpPr>
          <p:spPr>
            <a:xfrm rot="21600000">
              <a:off x="1355861" y="0"/>
              <a:ext cx="3606150" cy="89435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295790" tIns="45720" rIns="85344" bIns="457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US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8B7A8E-1B55-1B24-1574-CC883BDCC4B6}"/>
              </a:ext>
            </a:extLst>
          </p:cNvPr>
          <p:cNvGrpSpPr/>
          <p:nvPr/>
        </p:nvGrpSpPr>
        <p:grpSpPr>
          <a:xfrm>
            <a:off x="6773203" y="3897672"/>
            <a:ext cx="2872305" cy="1012454"/>
            <a:chOff x="1132271" y="0"/>
            <a:chExt cx="3829740" cy="894359"/>
          </a:xfrm>
        </p:grpSpPr>
        <p:sp>
          <p:nvSpPr>
            <p:cNvPr id="18" name="Arrow: Pentagon 54">
              <a:extLst>
                <a:ext uri="{FF2B5EF4-FFF2-40B4-BE49-F238E27FC236}">
                  <a16:creationId xmlns:a16="http://schemas.microsoft.com/office/drawing/2014/main" id="{A71A4E58-388A-9B63-4085-7C8CDCE065E0}"/>
                </a:ext>
              </a:extLst>
            </p:cNvPr>
            <p:cNvSpPr/>
            <p:nvPr/>
          </p:nvSpPr>
          <p:spPr>
            <a:xfrm rot="10800000">
              <a:off x="1132271" y="0"/>
              <a:ext cx="3829740" cy="894359"/>
            </a:xfrm>
            <a:prstGeom prst="homePlate">
              <a:avLst/>
            </a:prstGeom>
            <a:solidFill>
              <a:srgbClr val="00194C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19" name="Arrow: Pentagon 4">
              <a:extLst>
                <a:ext uri="{FF2B5EF4-FFF2-40B4-BE49-F238E27FC236}">
                  <a16:creationId xmlns:a16="http://schemas.microsoft.com/office/drawing/2014/main" id="{A27BA383-E25F-FE6A-8946-F4E65FEC2BB6}"/>
                </a:ext>
              </a:extLst>
            </p:cNvPr>
            <p:cNvSpPr txBox="1"/>
            <p:nvPr/>
          </p:nvSpPr>
          <p:spPr>
            <a:xfrm rot="21600000">
              <a:off x="1355861" y="0"/>
              <a:ext cx="3606150" cy="89435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295790" tIns="45720" rIns="85344" bIns="457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US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A3A68C5-4C79-017C-7B24-3FD36284E815}"/>
              </a:ext>
            </a:extLst>
          </p:cNvPr>
          <p:cNvGrpSpPr/>
          <p:nvPr/>
        </p:nvGrpSpPr>
        <p:grpSpPr>
          <a:xfrm>
            <a:off x="2846441" y="3865971"/>
            <a:ext cx="2872305" cy="1012454"/>
            <a:chOff x="1132271" y="0"/>
            <a:chExt cx="3829740" cy="894359"/>
          </a:xfrm>
        </p:grpSpPr>
        <p:sp>
          <p:nvSpPr>
            <p:cNvPr id="21" name="Arrow: Pentagon 57">
              <a:extLst>
                <a:ext uri="{FF2B5EF4-FFF2-40B4-BE49-F238E27FC236}">
                  <a16:creationId xmlns:a16="http://schemas.microsoft.com/office/drawing/2014/main" id="{4C2CC706-8E03-C29D-9B5A-730DE6BA744A}"/>
                </a:ext>
              </a:extLst>
            </p:cNvPr>
            <p:cNvSpPr/>
            <p:nvPr/>
          </p:nvSpPr>
          <p:spPr>
            <a:xfrm rot="10800000">
              <a:off x="1132271" y="0"/>
              <a:ext cx="3829740" cy="894359"/>
            </a:xfrm>
            <a:prstGeom prst="homePlate">
              <a:avLst/>
            </a:prstGeom>
            <a:solidFill>
              <a:srgbClr val="00194C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22" name="Arrow: Pentagon 4">
              <a:extLst>
                <a:ext uri="{FF2B5EF4-FFF2-40B4-BE49-F238E27FC236}">
                  <a16:creationId xmlns:a16="http://schemas.microsoft.com/office/drawing/2014/main" id="{9CB0F91C-EB09-C275-D944-181976283595}"/>
                </a:ext>
              </a:extLst>
            </p:cNvPr>
            <p:cNvSpPr txBox="1"/>
            <p:nvPr/>
          </p:nvSpPr>
          <p:spPr>
            <a:xfrm rot="21600000">
              <a:off x="1355861" y="0"/>
              <a:ext cx="3606150" cy="89435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295790" tIns="45720" rIns="85344" bIns="457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US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16F5E4B-FB43-32B5-0A34-EA0530D66EBA}"/>
              </a:ext>
            </a:extLst>
          </p:cNvPr>
          <p:cNvGrpSpPr/>
          <p:nvPr/>
        </p:nvGrpSpPr>
        <p:grpSpPr>
          <a:xfrm>
            <a:off x="6773203" y="2141890"/>
            <a:ext cx="2872305" cy="1012454"/>
            <a:chOff x="1132271" y="0"/>
            <a:chExt cx="3829740" cy="894359"/>
          </a:xfrm>
        </p:grpSpPr>
        <p:sp>
          <p:nvSpPr>
            <p:cNvPr id="24" name="Arrow: Pentagon 60">
              <a:extLst>
                <a:ext uri="{FF2B5EF4-FFF2-40B4-BE49-F238E27FC236}">
                  <a16:creationId xmlns:a16="http://schemas.microsoft.com/office/drawing/2014/main" id="{0C93625B-7400-667C-F620-8E0F03EE2730}"/>
                </a:ext>
              </a:extLst>
            </p:cNvPr>
            <p:cNvSpPr/>
            <p:nvPr/>
          </p:nvSpPr>
          <p:spPr>
            <a:xfrm rot="10800000">
              <a:off x="1132271" y="0"/>
              <a:ext cx="3829740" cy="894359"/>
            </a:xfrm>
            <a:prstGeom prst="homePlate">
              <a:avLst/>
            </a:prstGeom>
            <a:solidFill>
              <a:srgbClr val="00194C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25" name="Arrow: Pentagon 4">
              <a:extLst>
                <a:ext uri="{FF2B5EF4-FFF2-40B4-BE49-F238E27FC236}">
                  <a16:creationId xmlns:a16="http://schemas.microsoft.com/office/drawing/2014/main" id="{480E9579-8B6D-13D4-5395-A659BD817FDA}"/>
                </a:ext>
              </a:extLst>
            </p:cNvPr>
            <p:cNvSpPr txBox="1"/>
            <p:nvPr/>
          </p:nvSpPr>
          <p:spPr>
            <a:xfrm rot="21600000">
              <a:off x="1355861" y="0"/>
              <a:ext cx="3606150" cy="89435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295790" tIns="45720" rIns="85344" bIns="457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US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546FADE9-E5B4-F89F-6EF2-5A6C50F743E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478" y="2045707"/>
            <a:ext cx="1292541" cy="127767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A590613-98BD-EF95-59CC-7BF2BACEB6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719" y="3703657"/>
            <a:ext cx="1245207" cy="1283325"/>
          </a:xfrm>
          <a:prstGeom prst="flowChartConnector">
            <a:avLst/>
          </a:prstGeom>
          <a:ln>
            <a:solidFill>
              <a:schemeClr val="tx1"/>
            </a:solidFill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593510B7-1880-7EF1-AC34-AFC9E9803406}"/>
              </a:ext>
            </a:extLst>
          </p:cNvPr>
          <p:cNvSpPr txBox="1"/>
          <p:nvPr/>
        </p:nvSpPr>
        <p:spPr>
          <a:xfrm>
            <a:off x="3492712" y="2208661"/>
            <a:ext cx="1908542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en-US" sz="1350" kern="0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Prof. Gordon </a:t>
            </a:r>
            <a:r>
              <a:rPr lang="en-US" sz="1350" kern="0" dirty="0" err="1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A.Ferns</a:t>
            </a:r>
            <a:endParaRPr lang="en-US" sz="1350" kern="0" dirty="0">
              <a:solidFill>
                <a:prstClr val="white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 defTabSz="685800">
              <a:defRPr/>
            </a:pPr>
            <a:r>
              <a:rPr lang="en-US" sz="135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MD.Ph.D</a:t>
            </a:r>
            <a:r>
              <a:rPr lang="en-US" sz="135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in Medical Education and Metabolic </a:t>
            </a:r>
            <a:r>
              <a:rPr lang="en-US" sz="135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Medicine,UK</a:t>
            </a:r>
            <a:endParaRPr lang="en-US" sz="135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>
              <a:defRPr/>
            </a:pPr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786CCD1-A8E7-7964-0EE5-497CAABDAF6C}"/>
              </a:ext>
            </a:extLst>
          </p:cNvPr>
          <p:cNvSpPr txBox="1"/>
          <p:nvPr/>
        </p:nvSpPr>
        <p:spPr>
          <a:xfrm>
            <a:off x="3643999" y="4102945"/>
            <a:ext cx="1862504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sz="135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Omid Emami</a:t>
            </a:r>
          </a:p>
          <a:p>
            <a:pPr algn="ctr" defTabSz="685800">
              <a:defRPr/>
            </a:pPr>
            <a:r>
              <a:rPr lang="en-US" sz="135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Ph.D. In Epidemiology</a:t>
            </a:r>
          </a:p>
          <a:p>
            <a:pPr algn="ctr" defTabSz="685800">
              <a:defRPr/>
            </a:pPr>
            <a:r>
              <a:rPr lang="en-US" sz="135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8602F1F-D452-D5BC-5842-075708D65CD2}"/>
              </a:ext>
            </a:extLst>
          </p:cNvPr>
          <p:cNvSpPr txBox="1"/>
          <p:nvPr/>
        </p:nvSpPr>
        <p:spPr>
          <a:xfrm>
            <a:off x="7261924" y="4009879"/>
            <a:ext cx="24987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sz="135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Mr. Amir Ahmadi</a:t>
            </a:r>
          </a:p>
          <a:p>
            <a:pPr algn="ctr" defTabSz="685800">
              <a:defRPr/>
            </a:pPr>
            <a:r>
              <a:rPr lang="en-US" sz="135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Health Information Technology</a:t>
            </a:r>
          </a:p>
          <a:p>
            <a:pPr algn="ctr" defTabSz="685800">
              <a:defRPr/>
            </a:pPr>
            <a:r>
              <a:rPr lang="en-US" sz="135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MUMS</a:t>
            </a:r>
          </a:p>
          <a:p>
            <a:pPr algn="ctr" defTabSz="685800">
              <a:defRPr/>
            </a:pPr>
            <a:endParaRPr lang="en-US" sz="135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FF04FC30-204F-8DE3-E36C-3B66DEA3F2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479" y="3817295"/>
            <a:ext cx="1200860" cy="1263798"/>
          </a:xfrm>
          <a:prstGeom prst="flowChartConnector">
            <a:avLst/>
          </a:prstGeom>
          <a:ln>
            <a:solidFill>
              <a:schemeClr val="tx1"/>
            </a:solidFill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7563503-CDF6-EA70-43BC-2DABDDA312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053" y="2088601"/>
            <a:ext cx="1090012" cy="1113543"/>
          </a:xfrm>
          <a:prstGeom prst="flowChartConnector">
            <a:avLst/>
          </a:prstGeom>
          <a:ln>
            <a:solidFill>
              <a:schemeClr val="tx1"/>
            </a:solidFill>
          </a:ln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5D86A93C-E33B-4519-2A57-93C3E82442D1}"/>
              </a:ext>
            </a:extLst>
          </p:cNvPr>
          <p:cNvSpPr txBox="1"/>
          <p:nvPr/>
        </p:nvSpPr>
        <p:spPr>
          <a:xfrm>
            <a:off x="7587960" y="2284505"/>
            <a:ext cx="1846679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sz="135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</a:t>
            </a:r>
            <a:r>
              <a:rPr lang="en-US" sz="135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Najmeh</a:t>
            </a:r>
            <a:r>
              <a:rPr lang="en-US" sz="135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5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Seifi</a:t>
            </a:r>
            <a:endParaRPr lang="en-US" sz="135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>
              <a:defRPr/>
            </a:pPr>
            <a:r>
              <a:rPr lang="en-US" sz="135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MD.Ph.D</a:t>
            </a:r>
            <a:r>
              <a:rPr lang="en-US" sz="135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in Nutrition</a:t>
            </a:r>
          </a:p>
          <a:p>
            <a:pPr algn="ctr" defTabSz="685800">
              <a:defRPr/>
            </a:pPr>
            <a:r>
              <a:rPr lang="en-US" sz="135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MUMS</a:t>
            </a:r>
          </a:p>
        </p:txBody>
      </p:sp>
    </p:spTree>
    <p:extLst>
      <p:ext uri="{BB962C8B-B14F-4D97-AF65-F5344CB8AC3E}">
        <p14:creationId xmlns:p14="http://schemas.microsoft.com/office/powerpoint/2010/main" val="2690250367"/>
      </p:ext>
    </p:extLst>
  </p:cSld>
  <p:clrMapOvr>
    <a:masterClrMapping/>
  </p:clrMapOvr>
  <p:transition spd="slow" advClick="0">
    <p:wip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F971E4D-1D81-5B87-8C2D-0ED90AA66B6A}"/>
              </a:ext>
            </a:extLst>
          </p:cNvPr>
          <p:cNvCxnSpPr>
            <a:cxnSpLocks/>
          </p:cNvCxnSpPr>
          <p:nvPr/>
        </p:nvCxnSpPr>
        <p:spPr>
          <a:xfrm>
            <a:off x="1518679" y="6372794"/>
            <a:ext cx="9174695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ACF1489F-2099-36E8-90D6-ACC4D1EFC2CE}"/>
              </a:ext>
            </a:extLst>
          </p:cNvPr>
          <p:cNvSpPr txBox="1">
            <a:spLocks/>
          </p:cNvSpPr>
          <p:nvPr/>
        </p:nvSpPr>
        <p:spPr>
          <a:xfrm>
            <a:off x="0" y="-298"/>
            <a:ext cx="12192000" cy="1025743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i="0" u="none" strike="noStrike" dirty="0">
                <a:solidFill>
                  <a:srgbClr val="000000"/>
                </a:solidFill>
                <a:effectLst/>
              </a:rPr>
              <a:t>Obesity Registry Committee</a:t>
            </a:r>
          </a:p>
        </p:txBody>
      </p:sp>
      <p:sp>
        <p:nvSpPr>
          <p:cNvPr id="39" name="Freeform: Shape 30">
            <a:extLst>
              <a:ext uri="{FF2B5EF4-FFF2-40B4-BE49-F238E27FC236}">
                <a16:creationId xmlns:a16="http://schemas.microsoft.com/office/drawing/2014/main" id="{1AB44A8A-AE68-0473-42E1-E29554627662}"/>
              </a:ext>
            </a:extLst>
          </p:cNvPr>
          <p:cNvSpPr/>
          <p:nvPr/>
        </p:nvSpPr>
        <p:spPr>
          <a:xfrm>
            <a:off x="1" y="857828"/>
            <a:ext cx="45719" cy="45719"/>
          </a:xfrm>
          <a:custGeom>
            <a:avLst/>
            <a:gdLst/>
            <a:ahLst/>
            <a:cxnLst/>
            <a:rect l="l" t="t" r="r" b="b"/>
            <a:pathLst>
              <a:path w="2239" h="2239"/>
            </a:pathLst>
          </a:custGeom>
          <a:noFill/>
          <a:ln w="28145" cap="rnd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pPr defTabSz="685800"/>
            <a:endParaRPr lang="en-US" sz="1350" dirty="0">
              <a:solidFill>
                <a:srgbClr val="172144"/>
              </a:solidFill>
              <a:latin typeface="Lato" panose="020F0502020204030203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5B065ED-217D-462E-EE27-3ACD77CEF96F}"/>
              </a:ext>
            </a:extLst>
          </p:cNvPr>
          <p:cNvGrpSpPr/>
          <p:nvPr/>
        </p:nvGrpSpPr>
        <p:grpSpPr>
          <a:xfrm>
            <a:off x="6646596" y="3968011"/>
            <a:ext cx="2872305" cy="1012454"/>
            <a:chOff x="1132271" y="0"/>
            <a:chExt cx="3829740" cy="894359"/>
          </a:xfrm>
        </p:grpSpPr>
        <p:sp>
          <p:nvSpPr>
            <p:cNvPr id="5" name="Arrow: Pentagon 54">
              <a:extLst>
                <a:ext uri="{FF2B5EF4-FFF2-40B4-BE49-F238E27FC236}">
                  <a16:creationId xmlns:a16="http://schemas.microsoft.com/office/drawing/2014/main" id="{9B8996A1-E356-B493-2A27-3FAF2E9B5A67}"/>
                </a:ext>
              </a:extLst>
            </p:cNvPr>
            <p:cNvSpPr/>
            <p:nvPr/>
          </p:nvSpPr>
          <p:spPr>
            <a:xfrm rot="10800000">
              <a:off x="1132271" y="0"/>
              <a:ext cx="3829740" cy="894359"/>
            </a:xfrm>
            <a:prstGeom prst="homePlate">
              <a:avLst/>
            </a:prstGeom>
            <a:solidFill>
              <a:srgbClr val="00194C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6" name="Arrow: Pentagon 4">
              <a:extLst>
                <a:ext uri="{FF2B5EF4-FFF2-40B4-BE49-F238E27FC236}">
                  <a16:creationId xmlns:a16="http://schemas.microsoft.com/office/drawing/2014/main" id="{7F0A8B27-E80E-C0CA-68CA-3A9BE6511CF3}"/>
                </a:ext>
              </a:extLst>
            </p:cNvPr>
            <p:cNvSpPr txBox="1"/>
            <p:nvPr/>
          </p:nvSpPr>
          <p:spPr>
            <a:xfrm rot="21600000">
              <a:off x="1355861" y="0"/>
              <a:ext cx="3606150" cy="89435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295790" tIns="45720" rIns="85344" bIns="457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US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57E7C93-3DDB-7216-A96C-D4672A7DD8C9}"/>
              </a:ext>
            </a:extLst>
          </p:cNvPr>
          <p:cNvGrpSpPr/>
          <p:nvPr/>
        </p:nvGrpSpPr>
        <p:grpSpPr>
          <a:xfrm>
            <a:off x="2719834" y="3936310"/>
            <a:ext cx="2872305" cy="1012454"/>
            <a:chOff x="1132271" y="0"/>
            <a:chExt cx="3829740" cy="894359"/>
          </a:xfrm>
        </p:grpSpPr>
        <p:sp>
          <p:nvSpPr>
            <p:cNvPr id="8" name="Arrow: Pentagon 57">
              <a:extLst>
                <a:ext uri="{FF2B5EF4-FFF2-40B4-BE49-F238E27FC236}">
                  <a16:creationId xmlns:a16="http://schemas.microsoft.com/office/drawing/2014/main" id="{46EB8473-1052-C865-2E4C-5A6D181CC056}"/>
                </a:ext>
              </a:extLst>
            </p:cNvPr>
            <p:cNvSpPr/>
            <p:nvPr/>
          </p:nvSpPr>
          <p:spPr>
            <a:xfrm rot="10800000">
              <a:off x="1132271" y="0"/>
              <a:ext cx="3829740" cy="894359"/>
            </a:xfrm>
            <a:prstGeom prst="homePlate">
              <a:avLst/>
            </a:prstGeom>
            <a:solidFill>
              <a:srgbClr val="00194C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9" name="Arrow: Pentagon 4">
              <a:extLst>
                <a:ext uri="{FF2B5EF4-FFF2-40B4-BE49-F238E27FC236}">
                  <a16:creationId xmlns:a16="http://schemas.microsoft.com/office/drawing/2014/main" id="{438C8114-B59C-C9A7-3C21-7D3E520EAC17}"/>
                </a:ext>
              </a:extLst>
            </p:cNvPr>
            <p:cNvSpPr txBox="1"/>
            <p:nvPr/>
          </p:nvSpPr>
          <p:spPr>
            <a:xfrm rot="21600000">
              <a:off x="1355861" y="0"/>
              <a:ext cx="3606150" cy="89435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295790" tIns="45720" rIns="85344" bIns="457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US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5FABE2A-8A00-6E6B-3122-F6627C335E7D}"/>
              </a:ext>
            </a:extLst>
          </p:cNvPr>
          <p:cNvGrpSpPr/>
          <p:nvPr/>
        </p:nvGrpSpPr>
        <p:grpSpPr>
          <a:xfrm>
            <a:off x="4326564" y="2117702"/>
            <a:ext cx="4320771" cy="1012454"/>
            <a:chOff x="1132271" y="0"/>
            <a:chExt cx="3829740" cy="894359"/>
          </a:xfrm>
        </p:grpSpPr>
        <p:sp>
          <p:nvSpPr>
            <p:cNvPr id="11" name="Arrow: Pentagon 60">
              <a:extLst>
                <a:ext uri="{FF2B5EF4-FFF2-40B4-BE49-F238E27FC236}">
                  <a16:creationId xmlns:a16="http://schemas.microsoft.com/office/drawing/2014/main" id="{780D9225-5468-4291-4F7C-8B411E869D03}"/>
                </a:ext>
              </a:extLst>
            </p:cNvPr>
            <p:cNvSpPr/>
            <p:nvPr/>
          </p:nvSpPr>
          <p:spPr>
            <a:xfrm rot="10800000">
              <a:off x="1132271" y="0"/>
              <a:ext cx="3829740" cy="894359"/>
            </a:xfrm>
            <a:prstGeom prst="homePlate">
              <a:avLst/>
            </a:prstGeom>
            <a:solidFill>
              <a:srgbClr val="00194C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12" name="Arrow: Pentagon 4">
              <a:extLst>
                <a:ext uri="{FF2B5EF4-FFF2-40B4-BE49-F238E27FC236}">
                  <a16:creationId xmlns:a16="http://schemas.microsoft.com/office/drawing/2014/main" id="{BFE8656F-94E0-07D5-5961-E06A170E9226}"/>
                </a:ext>
              </a:extLst>
            </p:cNvPr>
            <p:cNvSpPr txBox="1"/>
            <p:nvPr/>
          </p:nvSpPr>
          <p:spPr>
            <a:xfrm rot="21600000">
              <a:off x="1355861" y="0"/>
              <a:ext cx="3606150" cy="89435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295790" tIns="45720" rIns="85344" bIns="457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US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BAB3A478-124A-AB53-48EF-FE3A0EBB70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2510" y="3838683"/>
            <a:ext cx="1271110" cy="1271110"/>
          </a:xfrm>
          <a:prstGeom prst="flowChartConnector">
            <a:avLst/>
          </a:prstGeom>
          <a:ln>
            <a:solidFill>
              <a:schemeClr val="tx1"/>
            </a:solidFill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34528E0-52A4-145F-C908-6909B15EFC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432" y="3838682"/>
            <a:ext cx="1271111" cy="1271111"/>
          </a:xfrm>
          <a:prstGeom prst="flowChartConnector">
            <a:avLst/>
          </a:prstGeom>
          <a:ln>
            <a:solidFill>
              <a:schemeClr val="tx1"/>
            </a:solidFill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71E1ACE2-ABD7-3D42-DDE2-0631AA02AB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367" y="1980830"/>
            <a:ext cx="1238429" cy="1271111"/>
          </a:xfrm>
          <a:prstGeom prst="flowChartConnector">
            <a:avLst/>
          </a:prstGeom>
          <a:ln>
            <a:solidFill>
              <a:schemeClr val="tx1"/>
            </a:solidFill>
          </a:ln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F0976F0D-BAEA-01D3-1B46-1EDA1AE82F54}"/>
              </a:ext>
            </a:extLst>
          </p:cNvPr>
          <p:cNvSpPr txBox="1"/>
          <p:nvPr/>
        </p:nvSpPr>
        <p:spPr>
          <a:xfrm>
            <a:off x="4850412" y="2217488"/>
            <a:ext cx="32889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sz="1050" kern="0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Dr. Zahra </a:t>
            </a:r>
            <a:r>
              <a:rPr lang="en-US" sz="1050" kern="0" dirty="0" err="1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Abasalti</a:t>
            </a:r>
            <a:endParaRPr lang="fa-IR" sz="1050" kern="0" dirty="0">
              <a:solidFill>
                <a:prstClr val="white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685800">
              <a:defRPr/>
            </a:pPr>
            <a:r>
              <a:rPr lang="en-US" sz="1050" kern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G.P, MPH; </a:t>
            </a:r>
          </a:p>
          <a:p>
            <a:pPr algn="ctr" defTabSz="685800">
              <a:defRPr/>
            </a:pPr>
            <a:r>
              <a:rPr lang="en-US" sz="1050" kern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Head of Community Nutrition Improvement Department, </a:t>
            </a:r>
          </a:p>
          <a:p>
            <a:pPr algn="ctr" defTabSz="685800">
              <a:defRPr/>
            </a:pPr>
            <a:r>
              <a:rPr lang="en-US" sz="1050" kern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MUMS</a:t>
            </a:r>
            <a:endParaRPr lang="en-US" sz="105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4AC0090-3D1E-A950-ED92-72321A807480}"/>
              </a:ext>
            </a:extLst>
          </p:cNvPr>
          <p:cNvSpPr txBox="1"/>
          <p:nvPr/>
        </p:nvSpPr>
        <p:spPr>
          <a:xfrm>
            <a:off x="3299783" y="4103856"/>
            <a:ext cx="2232881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sz="135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Nahid </a:t>
            </a:r>
            <a:r>
              <a:rPr lang="en-US" sz="135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Azdaki</a:t>
            </a:r>
            <a:endParaRPr lang="en-US" sz="135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>
              <a:defRPr/>
            </a:pPr>
            <a:r>
              <a:rPr lang="en-US" sz="135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MD.Ph.D</a:t>
            </a:r>
            <a:r>
              <a:rPr lang="en-US" sz="135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In Cardiovascular </a:t>
            </a:r>
          </a:p>
          <a:p>
            <a:pPr algn="ctr" defTabSz="685800">
              <a:defRPr/>
            </a:pPr>
            <a:r>
              <a:rPr lang="en-US" sz="135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BUMS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FE13E34-343D-64C8-7DBE-D0B01BF2B986}"/>
              </a:ext>
            </a:extLst>
          </p:cNvPr>
          <p:cNvSpPr txBox="1"/>
          <p:nvPr/>
        </p:nvSpPr>
        <p:spPr>
          <a:xfrm>
            <a:off x="7257972" y="4154783"/>
            <a:ext cx="22114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sz="135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Abbas </a:t>
            </a:r>
            <a:r>
              <a:rPr lang="en-US" sz="135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Abdollahi</a:t>
            </a:r>
            <a:endParaRPr lang="en-US" sz="135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>
              <a:defRPr/>
            </a:pPr>
            <a:r>
              <a:rPr lang="en-US" sz="135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MD.Ph.D</a:t>
            </a:r>
            <a:r>
              <a:rPr lang="en-US" sz="135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In General </a:t>
            </a:r>
            <a:r>
              <a:rPr lang="en-US" sz="135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Surgury</a:t>
            </a:r>
            <a:endParaRPr lang="en-US" sz="135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defTabSz="685800">
              <a:defRPr/>
            </a:pPr>
            <a:r>
              <a:rPr lang="en-US" sz="135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MUMS</a:t>
            </a:r>
          </a:p>
        </p:txBody>
      </p:sp>
    </p:spTree>
    <p:extLst>
      <p:ext uri="{BB962C8B-B14F-4D97-AF65-F5344CB8AC3E}">
        <p14:creationId xmlns:p14="http://schemas.microsoft.com/office/powerpoint/2010/main" val="411951417"/>
      </p:ext>
    </p:extLst>
  </p:cSld>
  <p:clrMapOvr>
    <a:masterClrMapping/>
  </p:clrMapOvr>
  <p:transition spd="slow" advClick="0">
    <p:wip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F971E4D-1D81-5B87-8C2D-0ED90AA66B6A}"/>
              </a:ext>
            </a:extLst>
          </p:cNvPr>
          <p:cNvCxnSpPr>
            <a:cxnSpLocks/>
          </p:cNvCxnSpPr>
          <p:nvPr/>
        </p:nvCxnSpPr>
        <p:spPr>
          <a:xfrm>
            <a:off x="1518679" y="6372794"/>
            <a:ext cx="9174695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ACF1489F-2099-36E8-90D6-ACC4D1EFC2CE}"/>
              </a:ext>
            </a:extLst>
          </p:cNvPr>
          <p:cNvSpPr txBox="1">
            <a:spLocks/>
          </p:cNvSpPr>
          <p:nvPr/>
        </p:nvSpPr>
        <p:spPr>
          <a:xfrm>
            <a:off x="0" y="-298"/>
            <a:ext cx="12192000" cy="1025743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i="0" u="none" strike="noStrike" dirty="0">
                <a:solidFill>
                  <a:srgbClr val="000000"/>
                </a:solidFill>
                <a:effectLst/>
              </a:rPr>
              <a:t>Obesity Registry Committee</a:t>
            </a:r>
          </a:p>
        </p:txBody>
      </p:sp>
      <p:sp>
        <p:nvSpPr>
          <p:cNvPr id="39" name="Freeform: Shape 30">
            <a:extLst>
              <a:ext uri="{FF2B5EF4-FFF2-40B4-BE49-F238E27FC236}">
                <a16:creationId xmlns:a16="http://schemas.microsoft.com/office/drawing/2014/main" id="{1AB44A8A-AE68-0473-42E1-E29554627662}"/>
              </a:ext>
            </a:extLst>
          </p:cNvPr>
          <p:cNvSpPr/>
          <p:nvPr/>
        </p:nvSpPr>
        <p:spPr>
          <a:xfrm>
            <a:off x="1" y="857828"/>
            <a:ext cx="45719" cy="45719"/>
          </a:xfrm>
          <a:custGeom>
            <a:avLst/>
            <a:gdLst/>
            <a:ahLst/>
            <a:cxnLst/>
            <a:rect l="l" t="t" r="r" b="b"/>
            <a:pathLst>
              <a:path w="2239" h="2239"/>
            </a:pathLst>
          </a:custGeom>
          <a:noFill/>
          <a:ln w="28145" cap="rnd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pPr defTabSz="685800"/>
            <a:endParaRPr lang="en-US" sz="1350" dirty="0">
              <a:solidFill>
                <a:srgbClr val="172144"/>
              </a:solidFill>
              <a:latin typeface="Lato" panose="020F0502020204030203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78D4E1D-17D4-3EC8-D5A6-428BACF113FC}"/>
              </a:ext>
            </a:extLst>
          </p:cNvPr>
          <p:cNvGrpSpPr/>
          <p:nvPr/>
        </p:nvGrpSpPr>
        <p:grpSpPr>
          <a:xfrm>
            <a:off x="2656081" y="2143744"/>
            <a:ext cx="2872305" cy="1012454"/>
            <a:chOff x="1132271" y="0"/>
            <a:chExt cx="3829740" cy="894359"/>
          </a:xfrm>
        </p:grpSpPr>
        <p:sp>
          <p:nvSpPr>
            <p:cNvPr id="15" name="Arrow: Pentagon 21">
              <a:extLst>
                <a:ext uri="{FF2B5EF4-FFF2-40B4-BE49-F238E27FC236}">
                  <a16:creationId xmlns:a16="http://schemas.microsoft.com/office/drawing/2014/main" id="{DC49A8EE-1D51-5FEE-2152-37ACA97C61A7}"/>
                </a:ext>
              </a:extLst>
            </p:cNvPr>
            <p:cNvSpPr/>
            <p:nvPr/>
          </p:nvSpPr>
          <p:spPr>
            <a:xfrm rot="10800000">
              <a:off x="1132271" y="0"/>
              <a:ext cx="3829740" cy="894359"/>
            </a:xfrm>
            <a:prstGeom prst="homePlate">
              <a:avLst/>
            </a:prstGeom>
            <a:solidFill>
              <a:srgbClr val="00194C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16" name="Arrow: Pentagon 4">
              <a:extLst>
                <a:ext uri="{FF2B5EF4-FFF2-40B4-BE49-F238E27FC236}">
                  <a16:creationId xmlns:a16="http://schemas.microsoft.com/office/drawing/2014/main" id="{040DA9D2-DC4F-CB78-1B42-DEB0CA36CB37}"/>
                </a:ext>
              </a:extLst>
            </p:cNvPr>
            <p:cNvSpPr txBox="1"/>
            <p:nvPr/>
          </p:nvSpPr>
          <p:spPr>
            <a:xfrm rot="21600000">
              <a:off x="1355861" y="0"/>
              <a:ext cx="3606150" cy="89435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295790" tIns="45720" rIns="85344" bIns="457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US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B437DDF-0EE8-3B3F-ACF3-BDCCB4E8C5EE}"/>
              </a:ext>
            </a:extLst>
          </p:cNvPr>
          <p:cNvGrpSpPr/>
          <p:nvPr/>
        </p:nvGrpSpPr>
        <p:grpSpPr>
          <a:xfrm>
            <a:off x="6690081" y="4033679"/>
            <a:ext cx="2872305" cy="1012454"/>
            <a:chOff x="1132271" y="0"/>
            <a:chExt cx="3829740" cy="894359"/>
          </a:xfrm>
        </p:grpSpPr>
        <p:sp>
          <p:nvSpPr>
            <p:cNvPr id="18" name="Arrow: Pentagon 6">
              <a:extLst>
                <a:ext uri="{FF2B5EF4-FFF2-40B4-BE49-F238E27FC236}">
                  <a16:creationId xmlns:a16="http://schemas.microsoft.com/office/drawing/2014/main" id="{47B31B79-A984-C1B5-519F-D36936CBC60F}"/>
                </a:ext>
              </a:extLst>
            </p:cNvPr>
            <p:cNvSpPr/>
            <p:nvPr/>
          </p:nvSpPr>
          <p:spPr>
            <a:xfrm rot="10800000">
              <a:off x="1132271" y="0"/>
              <a:ext cx="3829740" cy="894359"/>
            </a:xfrm>
            <a:prstGeom prst="homePlate">
              <a:avLst/>
            </a:prstGeom>
            <a:solidFill>
              <a:srgbClr val="00194C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19" name="Arrow: Pentagon 4">
              <a:extLst>
                <a:ext uri="{FF2B5EF4-FFF2-40B4-BE49-F238E27FC236}">
                  <a16:creationId xmlns:a16="http://schemas.microsoft.com/office/drawing/2014/main" id="{0B4F7491-E2BD-871A-66A8-D266F2CD2811}"/>
                </a:ext>
              </a:extLst>
            </p:cNvPr>
            <p:cNvSpPr txBox="1"/>
            <p:nvPr/>
          </p:nvSpPr>
          <p:spPr>
            <a:xfrm rot="21600000">
              <a:off x="1355861" y="0"/>
              <a:ext cx="3606150" cy="89435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295790" tIns="45720" rIns="85344" bIns="457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US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DE93640-D509-D3C6-48A8-CA025E5B5622}"/>
              </a:ext>
            </a:extLst>
          </p:cNvPr>
          <p:cNvGrpSpPr/>
          <p:nvPr/>
        </p:nvGrpSpPr>
        <p:grpSpPr>
          <a:xfrm>
            <a:off x="2656081" y="4033679"/>
            <a:ext cx="2872305" cy="1012454"/>
            <a:chOff x="1132271" y="0"/>
            <a:chExt cx="3829740" cy="894359"/>
          </a:xfrm>
        </p:grpSpPr>
        <p:sp>
          <p:nvSpPr>
            <p:cNvPr id="21" name="Arrow: Pentagon 11">
              <a:extLst>
                <a:ext uri="{FF2B5EF4-FFF2-40B4-BE49-F238E27FC236}">
                  <a16:creationId xmlns:a16="http://schemas.microsoft.com/office/drawing/2014/main" id="{76CF8427-9172-10A1-DC08-3F85F57214F3}"/>
                </a:ext>
              </a:extLst>
            </p:cNvPr>
            <p:cNvSpPr/>
            <p:nvPr/>
          </p:nvSpPr>
          <p:spPr>
            <a:xfrm rot="10800000">
              <a:off x="1132271" y="0"/>
              <a:ext cx="3829740" cy="894359"/>
            </a:xfrm>
            <a:prstGeom prst="homePlate">
              <a:avLst/>
            </a:prstGeom>
            <a:solidFill>
              <a:srgbClr val="00194C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22" name="Arrow: Pentagon 4">
              <a:extLst>
                <a:ext uri="{FF2B5EF4-FFF2-40B4-BE49-F238E27FC236}">
                  <a16:creationId xmlns:a16="http://schemas.microsoft.com/office/drawing/2014/main" id="{DCB7B885-1665-EC34-2050-5F555601A31A}"/>
                </a:ext>
              </a:extLst>
            </p:cNvPr>
            <p:cNvSpPr txBox="1"/>
            <p:nvPr/>
          </p:nvSpPr>
          <p:spPr>
            <a:xfrm rot="21600000">
              <a:off x="1355861" y="0"/>
              <a:ext cx="3606150" cy="89435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295790" tIns="45720" rIns="85344" bIns="457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sz="135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Dr. </a:t>
              </a:r>
              <a:r>
                <a:rPr lang="en-US" sz="1350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Farkhondeh</a:t>
              </a:r>
              <a:r>
                <a:rPr lang="en-US" sz="135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350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Razmpour</a:t>
              </a:r>
              <a:endParaRPr lang="en-US" sz="135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sz="1350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MD.Ph.D</a:t>
              </a:r>
              <a:r>
                <a:rPr lang="en-US" sz="135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In Nutrition</a:t>
              </a:r>
            </a:p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sz="1350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BUMS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9451C39-61F4-1AEF-D362-9FB9B8077A15}"/>
              </a:ext>
            </a:extLst>
          </p:cNvPr>
          <p:cNvGrpSpPr/>
          <p:nvPr/>
        </p:nvGrpSpPr>
        <p:grpSpPr>
          <a:xfrm>
            <a:off x="6690081" y="2143744"/>
            <a:ext cx="2872305" cy="1012454"/>
            <a:chOff x="1132271" y="0"/>
            <a:chExt cx="3829740" cy="894359"/>
          </a:xfrm>
        </p:grpSpPr>
        <p:sp>
          <p:nvSpPr>
            <p:cNvPr id="24" name="Arrow: Pentagon 14">
              <a:extLst>
                <a:ext uri="{FF2B5EF4-FFF2-40B4-BE49-F238E27FC236}">
                  <a16:creationId xmlns:a16="http://schemas.microsoft.com/office/drawing/2014/main" id="{D3AA57B0-30F7-0044-56F6-7E0B0A81FADB}"/>
                </a:ext>
              </a:extLst>
            </p:cNvPr>
            <p:cNvSpPr/>
            <p:nvPr/>
          </p:nvSpPr>
          <p:spPr>
            <a:xfrm rot="10800000">
              <a:off x="1132271" y="0"/>
              <a:ext cx="3829740" cy="894359"/>
            </a:xfrm>
            <a:prstGeom prst="homePlate">
              <a:avLst/>
            </a:prstGeom>
            <a:solidFill>
              <a:srgbClr val="00194C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25" name="Arrow: Pentagon 4">
              <a:extLst>
                <a:ext uri="{FF2B5EF4-FFF2-40B4-BE49-F238E27FC236}">
                  <a16:creationId xmlns:a16="http://schemas.microsoft.com/office/drawing/2014/main" id="{50062D7B-092A-6D69-6612-91DD43A07B59}"/>
                </a:ext>
              </a:extLst>
            </p:cNvPr>
            <p:cNvSpPr txBox="1"/>
            <p:nvPr/>
          </p:nvSpPr>
          <p:spPr>
            <a:xfrm rot="21600000">
              <a:off x="1355861" y="0"/>
              <a:ext cx="3606150" cy="89435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295790" tIns="45720" rIns="85344" bIns="457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US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A529E6CA-78E3-2683-6186-F4597E828E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739" y="3901527"/>
            <a:ext cx="1196990" cy="1258599"/>
          </a:xfrm>
          <a:prstGeom prst="flowChartConnector">
            <a:avLst/>
          </a:prstGeom>
          <a:ln>
            <a:solidFill>
              <a:schemeClr val="tx1"/>
            </a:solidFill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258FB39-5004-D0E7-E087-0F1BF5EC49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853" y="3901528"/>
            <a:ext cx="1155783" cy="1259090"/>
          </a:xfrm>
          <a:prstGeom prst="flowChartConnector">
            <a:avLst/>
          </a:prstGeom>
          <a:ln>
            <a:solidFill>
              <a:schemeClr val="tx1"/>
            </a:solidFill>
          </a:ln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5A17E963-5863-4A43-8020-0AF68D838EAD}"/>
              </a:ext>
            </a:extLst>
          </p:cNvPr>
          <p:cNvSpPr txBox="1"/>
          <p:nvPr/>
        </p:nvSpPr>
        <p:spPr>
          <a:xfrm>
            <a:off x="3406576" y="2303721"/>
            <a:ext cx="1943426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 Mahsa </a:t>
            </a:r>
            <a:r>
              <a:rPr lang="en-US" sz="135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Tousi</a:t>
            </a:r>
            <a:endParaRPr lang="en-US" sz="135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3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MSc. in Nutrition</a:t>
            </a:r>
          </a:p>
          <a:p>
            <a:pPr algn="ctr"/>
            <a:r>
              <a:rPr lang="en-US" sz="13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0DFF970-20A7-A4DA-8A74-3AF5A91BAD5D}"/>
              </a:ext>
            </a:extLst>
          </p:cNvPr>
          <p:cNvSpPr txBox="1"/>
          <p:nvPr/>
        </p:nvSpPr>
        <p:spPr>
          <a:xfrm>
            <a:off x="7475744" y="2319893"/>
            <a:ext cx="1778612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 Rasoul </a:t>
            </a:r>
            <a:r>
              <a:rPr lang="en-US" sz="135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Alimi</a:t>
            </a:r>
            <a:endParaRPr lang="en-US" sz="135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3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Ph.D. In Statistics</a:t>
            </a:r>
          </a:p>
          <a:p>
            <a:pPr algn="ctr"/>
            <a:r>
              <a:rPr lang="en-US" sz="13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THUMS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36D77B8F-469B-1BEF-CC19-61C83E6812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022" y="2098200"/>
            <a:ext cx="1155783" cy="1203313"/>
          </a:xfrm>
          <a:prstGeom prst="flowChartConnector">
            <a:avLst/>
          </a:prstGeom>
          <a:ln>
            <a:solidFill>
              <a:schemeClr val="tx1"/>
            </a:solidFill>
          </a:ln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FABF7741-9D3B-5E2C-B768-2C5853CF303E}"/>
              </a:ext>
            </a:extLst>
          </p:cNvPr>
          <p:cNvSpPr txBox="1"/>
          <p:nvPr/>
        </p:nvSpPr>
        <p:spPr>
          <a:xfrm>
            <a:off x="7514792" y="4183353"/>
            <a:ext cx="19134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350" kern="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Dr. </a:t>
            </a:r>
            <a:r>
              <a:rPr lang="en-US" sz="1350" kern="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Elaheh</a:t>
            </a:r>
            <a:r>
              <a:rPr lang="en-US" sz="1350" kern="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350" kern="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Foroumandi</a:t>
            </a:r>
            <a:endParaRPr lang="en-US" sz="1350" kern="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US" sz="1350" kern="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Ph.D. In Nutrition</a:t>
            </a:r>
          </a:p>
          <a:p>
            <a:pPr algn="ctr"/>
            <a:r>
              <a:rPr lang="en-US" sz="1350" kern="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SUMS</a:t>
            </a:r>
          </a:p>
          <a:p>
            <a:pPr algn="ctr"/>
            <a:endParaRPr lang="en-US" sz="1350" dirty="0">
              <a:solidFill>
                <a:schemeClr val="bg1"/>
              </a:solidFill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E27FA0D6-44FC-697C-F402-288A978292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520" y="2095647"/>
            <a:ext cx="1099116" cy="1108645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34002264"/>
      </p:ext>
    </p:extLst>
  </p:cSld>
  <p:clrMapOvr>
    <a:masterClrMapping/>
  </p:clrMapOvr>
  <p:transition spd="slow" advClick="0">
    <p:wip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F971E4D-1D81-5B87-8C2D-0ED90AA66B6A}"/>
              </a:ext>
            </a:extLst>
          </p:cNvPr>
          <p:cNvCxnSpPr>
            <a:cxnSpLocks/>
          </p:cNvCxnSpPr>
          <p:nvPr/>
        </p:nvCxnSpPr>
        <p:spPr>
          <a:xfrm>
            <a:off x="1518679" y="6372794"/>
            <a:ext cx="9174695" cy="0"/>
          </a:xfrm>
          <a:prstGeom prst="line">
            <a:avLst/>
          </a:prstGeom>
          <a:ln w="5715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ACF1489F-2099-36E8-90D6-ACC4D1EFC2CE}"/>
              </a:ext>
            </a:extLst>
          </p:cNvPr>
          <p:cNvSpPr txBox="1">
            <a:spLocks/>
          </p:cNvSpPr>
          <p:nvPr/>
        </p:nvSpPr>
        <p:spPr>
          <a:xfrm>
            <a:off x="0" y="-298"/>
            <a:ext cx="12192000" cy="1025743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i="0" u="none" strike="noStrike" dirty="0">
                <a:solidFill>
                  <a:srgbClr val="000000"/>
                </a:solidFill>
                <a:effectLst/>
              </a:rPr>
              <a:t>Obesity Registry Committee</a:t>
            </a:r>
          </a:p>
        </p:txBody>
      </p:sp>
      <p:sp>
        <p:nvSpPr>
          <p:cNvPr id="39" name="Freeform: Shape 30">
            <a:extLst>
              <a:ext uri="{FF2B5EF4-FFF2-40B4-BE49-F238E27FC236}">
                <a16:creationId xmlns:a16="http://schemas.microsoft.com/office/drawing/2014/main" id="{1AB44A8A-AE68-0473-42E1-E29554627662}"/>
              </a:ext>
            </a:extLst>
          </p:cNvPr>
          <p:cNvSpPr/>
          <p:nvPr/>
        </p:nvSpPr>
        <p:spPr>
          <a:xfrm>
            <a:off x="1" y="857828"/>
            <a:ext cx="45719" cy="45719"/>
          </a:xfrm>
          <a:custGeom>
            <a:avLst/>
            <a:gdLst/>
            <a:ahLst/>
            <a:cxnLst/>
            <a:rect l="l" t="t" r="r" b="b"/>
            <a:pathLst>
              <a:path w="2239" h="2239"/>
            </a:pathLst>
          </a:custGeom>
          <a:noFill/>
          <a:ln w="28145" cap="rnd">
            <a:solidFill>
              <a:srgbClr val="000000"/>
            </a:solidFill>
            <a:prstDash val="solid"/>
            <a:round/>
          </a:ln>
        </p:spPr>
        <p:txBody>
          <a:bodyPr rtlCol="0" anchor="ctr"/>
          <a:lstStyle/>
          <a:p>
            <a:pPr defTabSz="685800"/>
            <a:endParaRPr lang="en-US" sz="1350" dirty="0">
              <a:solidFill>
                <a:srgbClr val="172144"/>
              </a:solidFill>
              <a:latin typeface="Lato" panose="020F0502020204030203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B8C1A76-D0C8-FFE9-1DFC-03D734A0573F}"/>
              </a:ext>
            </a:extLst>
          </p:cNvPr>
          <p:cNvGrpSpPr/>
          <p:nvPr/>
        </p:nvGrpSpPr>
        <p:grpSpPr>
          <a:xfrm>
            <a:off x="3115314" y="2298582"/>
            <a:ext cx="2872305" cy="1012454"/>
            <a:chOff x="1132271" y="0"/>
            <a:chExt cx="3829740" cy="894359"/>
          </a:xfrm>
        </p:grpSpPr>
        <p:sp>
          <p:nvSpPr>
            <p:cNvPr id="5" name="Arrow: Pentagon 6">
              <a:extLst>
                <a:ext uri="{FF2B5EF4-FFF2-40B4-BE49-F238E27FC236}">
                  <a16:creationId xmlns:a16="http://schemas.microsoft.com/office/drawing/2014/main" id="{068A005A-CFED-B3CE-8A13-6E74CF0F2567}"/>
                </a:ext>
              </a:extLst>
            </p:cNvPr>
            <p:cNvSpPr/>
            <p:nvPr/>
          </p:nvSpPr>
          <p:spPr>
            <a:xfrm rot="10800000">
              <a:off x="1132271" y="0"/>
              <a:ext cx="3829740" cy="894359"/>
            </a:xfrm>
            <a:prstGeom prst="homePlate">
              <a:avLst/>
            </a:prstGeom>
            <a:solidFill>
              <a:srgbClr val="00194C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6" name="Arrow: Pentagon 4">
              <a:extLst>
                <a:ext uri="{FF2B5EF4-FFF2-40B4-BE49-F238E27FC236}">
                  <a16:creationId xmlns:a16="http://schemas.microsoft.com/office/drawing/2014/main" id="{12172416-1773-5C9F-C52B-EA7A4D1CEFB1}"/>
                </a:ext>
              </a:extLst>
            </p:cNvPr>
            <p:cNvSpPr txBox="1"/>
            <p:nvPr/>
          </p:nvSpPr>
          <p:spPr>
            <a:xfrm rot="21600000">
              <a:off x="1355861" y="0"/>
              <a:ext cx="3606150" cy="89435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295790" tIns="45720" rIns="85344" bIns="457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US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29B4764-0B96-C1AC-100B-4809C6729252}"/>
              </a:ext>
            </a:extLst>
          </p:cNvPr>
          <p:cNvGrpSpPr/>
          <p:nvPr/>
        </p:nvGrpSpPr>
        <p:grpSpPr>
          <a:xfrm>
            <a:off x="7042202" y="3810713"/>
            <a:ext cx="2872305" cy="1012454"/>
            <a:chOff x="1132271" y="0"/>
            <a:chExt cx="3829740" cy="894359"/>
          </a:xfrm>
        </p:grpSpPr>
        <p:sp>
          <p:nvSpPr>
            <p:cNvPr id="8" name="Arrow: Pentagon 19">
              <a:extLst>
                <a:ext uri="{FF2B5EF4-FFF2-40B4-BE49-F238E27FC236}">
                  <a16:creationId xmlns:a16="http://schemas.microsoft.com/office/drawing/2014/main" id="{2B185A64-86BE-49D7-75DD-D891A4DCB245}"/>
                </a:ext>
              </a:extLst>
            </p:cNvPr>
            <p:cNvSpPr/>
            <p:nvPr/>
          </p:nvSpPr>
          <p:spPr>
            <a:xfrm rot="10800000">
              <a:off x="1132271" y="0"/>
              <a:ext cx="3829740" cy="894359"/>
            </a:xfrm>
            <a:prstGeom prst="homePlate">
              <a:avLst/>
            </a:prstGeom>
            <a:solidFill>
              <a:srgbClr val="00194C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9" name="Arrow: Pentagon 4">
              <a:extLst>
                <a:ext uri="{FF2B5EF4-FFF2-40B4-BE49-F238E27FC236}">
                  <a16:creationId xmlns:a16="http://schemas.microsoft.com/office/drawing/2014/main" id="{DAB4DF5C-13F6-E4EE-F86D-F3FD1EB67426}"/>
                </a:ext>
              </a:extLst>
            </p:cNvPr>
            <p:cNvSpPr txBox="1"/>
            <p:nvPr/>
          </p:nvSpPr>
          <p:spPr>
            <a:xfrm rot="21600000">
              <a:off x="1355861" y="0"/>
              <a:ext cx="3606150" cy="89435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295790" tIns="45720" rIns="85344" bIns="457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US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6BD9A47-5992-599E-1BC8-F584E0F415C6}"/>
              </a:ext>
            </a:extLst>
          </p:cNvPr>
          <p:cNvGrpSpPr/>
          <p:nvPr/>
        </p:nvGrpSpPr>
        <p:grpSpPr>
          <a:xfrm>
            <a:off x="3115314" y="3810713"/>
            <a:ext cx="2872305" cy="1012454"/>
            <a:chOff x="1132271" y="0"/>
            <a:chExt cx="3829740" cy="894359"/>
          </a:xfrm>
        </p:grpSpPr>
        <p:sp>
          <p:nvSpPr>
            <p:cNvPr id="11" name="Arrow: Pentagon 22">
              <a:extLst>
                <a:ext uri="{FF2B5EF4-FFF2-40B4-BE49-F238E27FC236}">
                  <a16:creationId xmlns:a16="http://schemas.microsoft.com/office/drawing/2014/main" id="{2C421A68-AB5F-1035-928C-3234B09AD884}"/>
                </a:ext>
              </a:extLst>
            </p:cNvPr>
            <p:cNvSpPr/>
            <p:nvPr/>
          </p:nvSpPr>
          <p:spPr>
            <a:xfrm rot="10800000">
              <a:off x="1132271" y="0"/>
              <a:ext cx="3829740" cy="894359"/>
            </a:xfrm>
            <a:prstGeom prst="homePlate">
              <a:avLst/>
            </a:prstGeom>
            <a:solidFill>
              <a:srgbClr val="00194C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12" name="Arrow: Pentagon 4">
              <a:extLst>
                <a:ext uri="{FF2B5EF4-FFF2-40B4-BE49-F238E27FC236}">
                  <a16:creationId xmlns:a16="http://schemas.microsoft.com/office/drawing/2014/main" id="{0BE096B9-DDF5-4869-7972-ECF94294691F}"/>
                </a:ext>
              </a:extLst>
            </p:cNvPr>
            <p:cNvSpPr txBox="1"/>
            <p:nvPr/>
          </p:nvSpPr>
          <p:spPr>
            <a:xfrm rot="21600000">
              <a:off x="1355861" y="0"/>
              <a:ext cx="3606150" cy="89435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295790" tIns="45720" rIns="85344" bIns="457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US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1F33161B-77DE-26DB-BEDD-E59F81EF13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3477" y="2215362"/>
            <a:ext cx="1166488" cy="1140743"/>
          </a:xfrm>
          <a:prstGeom prst="flowChartConnector">
            <a:avLst/>
          </a:prstGeom>
          <a:ln>
            <a:solidFill>
              <a:schemeClr val="tx1"/>
            </a:solidFill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104BECA-C622-DC13-B8F3-7C4EEA7F45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6512" y="3730085"/>
            <a:ext cx="1118131" cy="1173710"/>
          </a:xfrm>
          <a:prstGeom prst="flowChartConnector">
            <a:avLst/>
          </a:prstGeom>
          <a:ln>
            <a:solidFill>
              <a:schemeClr val="tx1"/>
            </a:solidFill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A1B28D0-278D-96B8-5DF6-227F8B7645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086" y="3744815"/>
            <a:ext cx="1168454" cy="1168454"/>
          </a:xfrm>
          <a:prstGeom prst="flowChartConnector">
            <a:avLst/>
          </a:prstGeom>
          <a:ln>
            <a:solidFill>
              <a:schemeClr val="tx1"/>
            </a:solidFill>
          </a:ln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0D28549D-8B91-4EB8-56C4-50337DBDEA6A}"/>
              </a:ext>
            </a:extLst>
          </p:cNvPr>
          <p:cNvSpPr txBox="1"/>
          <p:nvPr/>
        </p:nvSpPr>
        <p:spPr>
          <a:xfrm>
            <a:off x="3814184" y="2454555"/>
            <a:ext cx="2011641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3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Omid </a:t>
            </a:r>
            <a:r>
              <a:rPr lang="en-US" sz="135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Toupchian</a:t>
            </a:r>
            <a:endParaRPr lang="en-US" sz="135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3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Ph.D. in Nutrition</a:t>
            </a:r>
          </a:p>
          <a:p>
            <a:pPr algn="ctr"/>
            <a:r>
              <a:rPr lang="en-US" sz="13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NKUMS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CD77E75-8971-9345-4B56-9C20D4155F15}"/>
              </a:ext>
            </a:extLst>
          </p:cNvPr>
          <p:cNvSpPr txBox="1"/>
          <p:nvPr/>
        </p:nvSpPr>
        <p:spPr>
          <a:xfrm>
            <a:off x="3825140" y="3866776"/>
            <a:ext cx="2036879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 Sara </a:t>
            </a:r>
            <a:r>
              <a:rPr lang="en-US" sz="135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Mobarak</a:t>
            </a:r>
            <a:endParaRPr lang="en-US" sz="135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35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MD.Ph.D</a:t>
            </a:r>
            <a:r>
              <a:rPr lang="en-US" sz="13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Infectious Diseases </a:t>
            </a:r>
          </a:p>
          <a:p>
            <a:pPr algn="ctr"/>
            <a:r>
              <a:rPr lang="en-US" sz="13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AUMS</a:t>
            </a:r>
          </a:p>
          <a:p>
            <a:pPr algn="ctr"/>
            <a:endParaRPr lang="en-US" sz="135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04C964E-5445-381E-6185-7A3C8D51D963}"/>
              </a:ext>
            </a:extLst>
          </p:cNvPr>
          <p:cNvSpPr txBox="1"/>
          <p:nvPr/>
        </p:nvSpPr>
        <p:spPr>
          <a:xfrm>
            <a:off x="8013140" y="3935160"/>
            <a:ext cx="1412868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</a:t>
            </a:r>
            <a:r>
              <a:rPr lang="en-US" sz="135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Fahimeh</a:t>
            </a:r>
            <a:r>
              <a:rPr lang="en-US" sz="13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5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Eshghi</a:t>
            </a:r>
            <a:r>
              <a:rPr lang="en-US" sz="13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35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Malayeri</a:t>
            </a:r>
            <a:endParaRPr lang="en-US" sz="135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35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32537DF-F746-58A4-F499-AEFFAAB57A86}"/>
              </a:ext>
            </a:extLst>
          </p:cNvPr>
          <p:cNvGrpSpPr/>
          <p:nvPr/>
        </p:nvGrpSpPr>
        <p:grpSpPr>
          <a:xfrm>
            <a:off x="7042201" y="2298582"/>
            <a:ext cx="2872305" cy="1012454"/>
            <a:chOff x="1132271" y="0"/>
            <a:chExt cx="3829740" cy="894359"/>
          </a:xfrm>
        </p:grpSpPr>
        <p:sp>
          <p:nvSpPr>
            <p:cNvPr id="40" name="Arrow: Pentagon 54">
              <a:extLst>
                <a:ext uri="{FF2B5EF4-FFF2-40B4-BE49-F238E27FC236}">
                  <a16:creationId xmlns:a16="http://schemas.microsoft.com/office/drawing/2014/main" id="{F7EF057C-9191-80E6-DBC1-84F149BE9D03}"/>
                </a:ext>
              </a:extLst>
            </p:cNvPr>
            <p:cNvSpPr/>
            <p:nvPr/>
          </p:nvSpPr>
          <p:spPr>
            <a:xfrm rot="10800000">
              <a:off x="1132271" y="0"/>
              <a:ext cx="3829740" cy="894359"/>
            </a:xfrm>
            <a:prstGeom prst="homePlate">
              <a:avLst/>
            </a:prstGeom>
            <a:solidFill>
              <a:srgbClr val="00194C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</p:sp>
        <p:sp>
          <p:nvSpPr>
            <p:cNvPr id="41" name="Arrow: Pentagon 4">
              <a:extLst>
                <a:ext uri="{FF2B5EF4-FFF2-40B4-BE49-F238E27FC236}">
                  <a16:creationId xmlns:a16="http://schemas.microsoft.com/office/drawing/2014/main" id="{DD1A6C88-B61E-A3EA-7EFD-7B87297766C2}"/>
                </a:ext>
              </a:extLst>
            </p:cNvPr>
            <p:cNvSpPr txBox="1"/>
            <p:nvPr/>
          </p:nvSpPr>
          <p:spPr>
            <a:xfrm rot="21600000">
              <a:off x="1355861" y="0"/>
              <a:ext cx="3606150" cy="89435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295790" tIns="45720" rIns="85344" bIns="45720" numCol="1" spcCol="1270" anchor="ctr" anchorCtr="0">
              <a:noAutofit/>
            </a:bodyPr>
            <a:lstStyle/>
            <a:p>
              <a:pPr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US" sz="1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0F351CB2-B107-3FC4-1326-53814BC648C8}"/>
              </a:ext>
            </a:extLst>
          </p:cNvPr>
          <p:cNvSpPr txBox="1"/>
          <p:nvPr/>
        </p:nvSpPr>
        <p:spPr>
          <a:xfrm>
            <a:off x="7785817" y="2446812"/>
            <a:ext cx="1895433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en-US" sz="1350" kern="100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Dr. </a:t>
            </a:r>
            <a:r>
              <a:rPr lang="en-US" sz="1350" kern="100" dirty="0" err="1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Nafiseh</a:t>
            </a:r>
            <a:r>
              <a:rPr lang="en-US" sz="1350" kern="100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Hosseini</a:t>
            </a:r>
          </a:p>
          <a:p>
            <a:pPr algn="ctr" defTabSz="685800">
              <a:defRPr/>
            </a:pPr>
            <a:r>
              <a:rPr lang="en-US" sz="135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Ph.D. in</a:t>
            </a:r>
            <a:r>
              <a:rPr lang="en-US" sz="1350" kern="1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Bioinformatics,</a:t>
            </a:r>
          </a:p>
          <a:p>
            <a:pPr algn="ctr" defTabSz="685800">
              <a:defRPr/>
            </a:pPr>
            <a:r>
              <a:rPr lang="en-US" sz="1350" kern="1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MUMS</a:t>
            </a:r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E54E6B4A-1572-9F64-AEF2-D75AC64C0F5A}"/>
              </a:ext>
            </a:extLst>
          </p:cNvPr>
          <p:cNvSpPr/>
          <p:nvPr/>
        </p:nvSpPr>
        <p:spPr>
          <a:xfrm>
            <a:off x="6335751" y="2215362"/>
            <a:ext cx="1245207" cy="1203539"/>
          </a:xfrm>
          <a:prstGeom prst="ellipse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1000" b="-11000"/>
            </a:stretch>
          </a:blipFill>
          <a:ln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601717281"/>
      </p:ext>
    </p:extLst>
  </p:cSld>
  <p:clrMapOvr>
    <a:masterClrMapping/>
  </p:clrMapOvr>
  <p:transition spd="slow" advClick="0">
    <p:wip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>
            <a:extLst>
              <a:ext uri="{FF2B5EF4-FFF2-40B4-BE49-F238E27FC236}">
                <a16:creationId xmlns:a16="http://schemas.microsoft.com/office/drawing/2014/main" id="{0555E722-05FD-4387-B2DE-1BEC1DAC281B}"/>
              </a:ext>
            </a:extLst>
          </p:cNvPr>
          <p:cNvSpPr/>
          <p:nvPr/>
        </p:nvSpPr>
        <p:spPr>
          <a:xfrm rot="5400000" flipH="1" flipV="1">
            <a:off x="2412023" y="-2921978"/>
            <a:ext cx="6858000" cy="12701956"/>
          </a:xfrm>
          <a:prstGeom prst="rtTriangle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98319B-D5AC-4DBA-BA99-8693A7296DB0}"/>
              </a:ext>
            </a:extLst>
          </p:cNvPr>
          <p:cNvSpPr txBox="1"/>
          <p:nvPr/>
        </p:nvSpPr>
        <p:spPr>
          <a:xfrm>
            <a:off x="2599427" y="1787950"/>
            <a:ext cx="2074668" cy="954107"/>
          </a:xfrm>
          <a:prstGeom prst="rect">
            <a:avLst/>
          </a:prstGeom>
          <a:solidFill>
            <a:schemeClr val="accent4"/>
          </a:solidFill>
          <a:effec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spc="3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ru-RU" sz="2800" b="1" spc="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ight Triangle 26">
            <a:extLst>
              <a:ext uri="{FF2B5EF4-FFF2-40B4-BE49-F238E27FC236}">
                <a16:creationId xmlns:a16="http://schemas.microsoft.com/office/drawing/2014/main" id="{1E291B2A-D339-472E-BF93-E5FC4FDED24E}"/>
              </a:ext>
            </a:extLst>
          </p:cNvPr>
          <p:cNvSpPr/>
          <p:nvPr/>
        </p:nvSpPr>
        <p:spPr>
          <a:xfrm rot="6154142" flipH="1" flipV="1">
            <a:off x="3771498" y="-559984"/>
            <a:ext cx="3429061" cy="6106469"/>
          </a:xfrm>
          <a:prstGeom prst="rtTriangle">
            <a:avLst/>
          </a:prstGeom>
          <a:solidFill>
            <a:schemeClr val="bg2">
              <a:lumMod val="10000"/>
              <a:alpha val="70000"/>
            </a:schemeClr>
          </a:solidFill>
          <a:ln>
            <a:noFill/>
          </a:ln>
          <a:effectLst>
            <a:outerShdw blurRad="6096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7792"/>
      </p:ext>
    </p:extLst>
  </p:cSld>
  <p:clrMapOvr>
    <a:masterClrMapping/>
  </p:clrMapOvr>
  <p:transition spd="slow" advClick="0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B5EC53-CF14-75EC-5A2B-1D482864E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2">
            <a:extLst>
              <a:ext uri="{FF2B5EF4-FFF2-40B4-BE49-F238E27FC236}">
                <a16:creationId xmlns:a16="http://schemas.microsoft.com/office/drawing/2014/main" id="{6CD27084-F766-04CC-1AFC-054426FF087C}"/>
              </a:ext>
            </a:extLst>
          </p:cNvPr>
          <p:cNvSpPr/>
          <p:nvPr/>
        </p:nvSpPr>
        <p:spPr>
          <a:xfrm rot="10800000" flipV="1">
            <a:off x="7731243" y="-11558"/>
            <a:ext cx="4472354" cy="2129738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6831"/>
              <a:gd name="connsiteX1" fmla="*/ 21600 w 21600"/>
              <a:gd name="connsiteY1" fmla="*/ 0 h 26831"/>
              <a:gd name="connsiteX2" fmla="*/ 21600 w 21600"/>
              <a:gd name="connsiteY2" fmla="*/ 17322 h 26831"/>
              <a:gd name="connsiteX3" fmla="*/ 0 w 21600"/>
              <a:gd name="connsiteY3" fmla="*/ 20172 h 26831"/>
              <a:gd name="connsiteX4" fmla="*/ 0 w 21600"/>
              <a:gd name="connsiteY4" fmla="*/ 0 h 26831"/>
              <a:gd name="connsiteX0" fmla="*/ 0 w 21600"/>
              <a:gd name="connsiteY0" fmla="*/ 0 h 29538"/>
              <a:gd name="connsiteX1" fmla="*/ 21600 w 21600"/>
              <a:gd name="connsiteY1" fmla="*/ 0 h 29538"/>
              <a:gd name="connsiteX2" fmla="*/ 21600 w 21600"/>
              <a:gd name="connsiteY2" fmla="*/ 17322 h 29538"/>
              <a:gd name="connsiteX3" fmla="*/ 0 w 21600"/>
              <a:gd name="connsiteY3" fmla="*/ 20172 h 29538"/>
              <a:gd name="connsiteX4" fmla="*/ 0 w 21600"/>
              <a:gd name="connsiteY4" fmla="*/ 0 h 29538"/>
              <a:gd name="connsiteX0" fmla="*/ 0 w 21600"/>
              <a:gd name="connsiteY0" fmla="*/ 21 h 26791"/>
              <a:gd name="connsiteX1" fmla="*/ 21600 w 21600"/>
              <a:gd name="connsiteY1" fmla="*/ 21 h 26791"/>
              <a:gd name="connsiteX2" fmla="*/ 19412 w 21600"/>
              <a:gd name="connsiteY2" fmla="*/ 0 h 26791"/>
              <a:gd name="connsiteX3" fmla="*/ 0 w 21600"/>
              <a:gd name="connsiteY3" fmla="*/ 20193 h 26791"/>
              <a:gd name="connsiteX4" fmla="*/ 0 w 21600"/>
              <a:gd name="connsiteY4" fmla="*/ 21 h 26791"/>
              <a:gd name="connsiteX0" fmla="*/ 0 w 19412"/>
              <a:gd name="connsiteY0" fmla="*/ 136 h 26906"/>
              <a:gd name="connsiteX1" fmla="*/ 19366 w 19412"/>
              <a:gd name="connsiteY1" fmla="*/ 0 h 26906"/>
              <a:gd name="connsiteX2" fmla="*/ 19412 w 19412"/>
              <a:gd name="connsiteY2" fmla="*/ 115 h 26906"/>
              <a:gd name="connsiteX3" fmla="*/ 0 w 19412"/>
              <a:gd name="connsiteY3" fmla="*/ 20308 h 26906"/>
              <a:gd name="connsiteX4" fmla="*/ 0 w 19412"/>
              <a:gd name="connsiteY4" fmla="*/ 136 h 2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12" h="26906">
                <a:moveTo>
                  <a:pt x="0" y="136"/>
                </a:moveTo>
                <a:lnTo>
                  <a:pt x="19366" y="0"/>
                </a:lnTo>
                <a:cubicBezTo>
                  <a:pt x="19381" y="38"/>
                  <a:pt x="19397" y="77"/>
                  <a:pt x="19412" y="115"/>
                </a:cubicBezTo>
                <a:cubicBezTo>
                  <a:pt x="8612" y="115"/>
                  <a:pt x="10675" y="42934"/>
                  <a:pt x="0" y="20308"/>
                </a:cubicBezTo>
                <a:lnTo>
                  <a:pt x="0" y="1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ross 9">
            <a:extLst>
              <a:ext uri="{FF2B5EF4-FFF2-40B4-BE49-F238E27FC236}">
                <a16:creationId xmlns:a16="http://schemas.microsoft.com/office/drawing/2014/main" id="{FDF66F24-2AAD-271F-BF89-59EF330CA7DC}"/>
              </a:ext>
            </a:extLst>
          </p:cNvPr>
          <p:cNvSpPr/>
          <p:nvPr/>
        </p:nvSpPr>
        <p:spPr>
          <a:xfrm>
            <a:off x="3519674" y="5692170"/>
            <a:ext cx="243078" cy="243078"/>
          </a:xfrm>
          <a:prstGeom prst="plus">
            <a:avLst>
              <a:gd name="adj" fmla="val 3911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9FCB89-4430-0BCC-CB46-D0DA71F7B1F1}"/>
              </a:ext>
            </a:extLst>
          </p:cNvPr>
          <p:cNvSpPr txBox="1"/>
          <p:nvPr/>
        </p:nvSpPr>
        <p:spPr>
          <a:xfrm>
            <a:off x="1326525" y="520657"/>
            <a:ext cx="6930230" cy="646331"/>
          </a:xfrm>
          <a:prstGeom prst="rect">
            <a:avLst/>
          </a:prstGeom>
          <a:solidFill>
            <a:srgbClr val="FFDE55"/>
          </a:solidFill>
          <a:ln>
            <a:solidFill>
              <a:schemeClr val="dk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>
              <a:spcBef>
                <a:spcPts val="2400"/>
              </a:spcBef>
              <a:defRPr/>
            </a:pP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Objectives of the Obesity registry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EBA927C-0906-098E-F7E8-E6F219464EE0}"/>
              </a:ext>
            </a:extLst>
          </p:cNvPr>
          <p:cNvSpPr/>
          <p:nvPr/>
        </p:nvSpPr>
        <p:spPr>
          <a:xfrm>
            <a:off x="5392924" y="2152634"/>
            <a:ext cx="5919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Adobe Fan Heiti Std B" panose="020B0700000000000000" pitchFamily="34" charset="-128"/>
              <a:cs typeface="+mn-cs"/>
            </a:endParaRPr>
          </a:p>
        </p:txBody>
      </p:sp>
      <p:sp>
        <p:nvSpPr>
          <p:cNvPr id="1027" name="TextBox 1026">
            <a:extLst>
              <a:ext uri="{FF2B5EF4-FFF2-40B4-BE49-F238E27FC236}">
                <a16:creationId xmlns:a16="http://schemas.microsoft.com/office/drawing/2014/main" id="{7458851A-BE71-06D8-0D6E-3F7812CD73C7}"/>
              </a:ext>
            </a:extLst>
          </p:cNvPr>
          <p:cNvSpPr txBox="1"/>
          <p:nvPr/>
        </p:nvSpPr>
        <p:spPr>
          <a:xfrm>
            <a:off x="139652" y="1584229"/>
            <a:ext cx="9302356" cy="437664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Register adults with overweight and obesity and evaluate dietary therapy outcomes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Provide a platform for designing and conducting research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Develop infrastructure for participation in international registries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Assess effectiveness of different treatment modalities</a:t>
            </a:r>
          </a:p>
          <a:p>
            <a:pPr marL="342900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</a:rPr>
              <a:t>Identify factors influencing long-term weight loss and maintenance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ru-RU" sz="2000" b="0" i="0" u="none" strike="noStrike" kern="1200" cap="none" spc="30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DC4E8AF-018B-7215-85F3-247FC9F2E634}"/>
              </a:ext>
            </a:extLst>
          </p:cNvPr>
          <p:cNvGrpSpPr/>
          <p:nvPr/>
        </p:nvGrpSpPr>
        <p:grpSpPr>
          <a:xfrm>
            <a:off x="9324213" y="1435193"/>
            <a:ext cx="2698927" cy="5170305"/>
            <a:chOff x="8613013" y="914493"/>
            <a:chExt cx="2698927" cy="5170305"/>
          </a:xfrm>
        </p:grpSpPr>
        <p:grpSp>
          <p:nvGrpSpPr>
            <p:cNvPr id="11" name="Google Shape;353;p26">
              <a:extLst>
                <a:ext uri="{FF2B5EF4-FFF2-40B4-BE49-F238E27FC236}">
                  <a16:creationId xmlns:a16="http://schemas.microsoft.com/office/drawing/2014/main" id="{5AB757B9-2122-9FF6-D9ED-F23EEDB69CB3}"/>
                </a:ext>
              </a:extLst>
            </p:cNvPr>
            <p:cNvGrpSpPr/>
            <p:nvPr/>
          </p:nvGrpSpPr>
          <p:grpSpPr>
            <a:xfrm>
              <a:off x="8944754" y="2330055"/>
              <a:ext cx="2367186" cy="3754743"/>
              <a:chOff x="6745452" y="2418904"/>
              <a:chExt cx="1380199" cy="2345171"/>
            </a:xfrm>
          </p:grpSpPr>
          <p:sp>
            <p:nvSpPr>
              <p:cNvPr id="12" name="Google Shape;354;p26">
                <a:extLst>
                  <a:ext uri="{FF2B5EF4-FFF2-40B4-BE49-F238E27FC236}">
                    <a16:creationId xmlns:a16="http://schemas.microsoft.com/office/drawing/2014/main" id="{F7974C45-6060-D426-6BB7-694AE451D71C}"/>
                  </a:ext>
                </a:extLst>
              </p:cNvPr>
              <p:cNvSpPr/>
              <p:nvPr/>
            </p:nvSpPr>
            <p:spPr>
              <a:xfrm>
                <a:off x="7173381" y="3063325"/>
                <a:ext cx="197609" cy="239125"/>
              </a:xfrm>
              <a:custGeom>
                <a:avLst/>
                <a:gdLst/>
                <a:ahLst/>
                <a:cxnLst/>
                <a:rect l="l" t="t" r="r" b="b"/>
                <a:pathLst>
                  <a:path w="1823" h="2206" extrusionOk="0">
                    <a:moveTo>
                      <a:pt x="914" y="0"/>
                    </a:moveTo>
                    <a:cubicBezTo>
                      <a:pt x="411" y="0"/>
                      <a:pt x="1" y="411"/>
                      <a:pt x="1" y="913"/>
                    </a:cubicBezTo>
                    <a:lnTo>
                      <a:pt x="1" y="1297"/>
                    </a:lnTo>
                    <a:cubicBezTo>
                      <a:pt x="1" y="1795"/>
                      <a:pt x="411" y="2206"/>
                      <a:pt x="914" y="2206"/>
                    </a:cubicBezTo>
                    <a:cubicBezTo>
                      <a:pt x="1412" y="2206"/>
                      <a:pt x="1822" y="1795"/>
                      <a:pt x="1822" y="1297"/>
                    </a:cubicBezTo>
                    <a:lnTo>
                      <a:pt x="1822" y="913"/>
                    </a:lnTo>
                    <a:cubicBezTo>
                      <a:pt x="1822" y="411"/>
                      <a:pt x="1412" y="0"/>
                      <a:pt x="914" y="0"/>
                    </a:cubicBezTo>
                    <a:close/>
                  </a:path>
                </a:pathLst>
              </a:custGeom>
              <a:solidFill>
                <a:srgbClr val="9D60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" name="Google Shape;355;p26">
                <a:extLst>
                  <a:ext uri="{FF2B5EF4-FFF2-40B4-BE49-F238E27FC236}">
                    <a16:creationId xmlns:a16="http://schemas.microsoft.com/office/drawing/2014/main" id="{CEDC785E-4FCB-E5EB-722B-257028082C3F}"/>
                  </a:ext>
                </a:extLst>
              </p:cNvPr>
              <p:cNvSpPr/>
              <p:nvPr/>
            </p:nvSpPr>
            <p:spPr>
              <a:xfrm>
                <a:off x="7831026" y="3055628"/>
                <a:ext cx="197934" cy="239125"/>
              </a:xfrm>
              <a:custGeom>
                <a:avLst/>
                <a:gdLst/>
                <a:ahLst/>
                <a:cxnLst/>
                <a:rect l="l" t="t" r="r" b="b"/>
                <a:pathLst>
                  <a:path w="1826" h="2206" extrusionOk="0">
                    <a:moveTo>
                      <a:pt x="913" y="1"/>
                    </a:moveTo>
                    <a:cubicBezTo>
                      <a:pt x="411" y="1"/>
                      <a:pt x="0" y="411"/>
                      <a:pt x="0" y="913"/>
                    </a:cubicBezTo>
                    <a:lnTo>
                      <a:pt x="0" y="1290"/>
                    </a:lnTo>
                    <a:cubicBezTo>
                      <a:pt x="0" y="1795"/>
                      <a:pt x="411" y="2206"/>
                      <a:pt x="913" y="2206"/>
                    </a:cubicBezTo>
                    <a:cubicBezTo>
                      <a:pt x="1415" y="2206"/>
                      <a:pt x="1825" y="1795"/>
                      <a:pt x="1825" y="1290"/>
                    </a:cubicBezTo>
                    <a:lnTo>
                      <a:pt x="1825" y="913"/>
                    </a:lnTo>
                    <a:cubicBezTo>
                      <a:pt x="1825" y="411"/>
                      <a:pt x="1415" y="1"/>
                      <a:pt x="913" y="1"/>
                    </a:cubicBezTo>
                    <a:close/>
                  </a:path>
                </a:pathLst>
              </a:custGeom>
              <a:solidFill>
                <a:srgbClr val="9D60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" name="Google Shape;356;p26">
                <a:extLst>
                  <a:ext uri="{FF2B5EF4-FFF2-40B4-BE49-F238E27FC236}">
                    <a16:creationId xmlns:a16="http://schemas.microsoft.com/office/drawing/2014/main" id="{D89F0D49-8043-54C2-FB98-4C0592992233}"/>
                  </a:ext>
                </a:extLst>
              </p:cNvPr>
              <p:cNvSpPr/>
              <p:nvPr/>
            </p:nvSpPr>
            <p:spPr>
              <a:xfrm>
                <a:off x="7343998" y="2608707"/>
                <a:ext cx="577975" cy="868047"/>
              </a:xfrm>
              <a:custGeom>
                <a:avLst/>
                <a:gdLst/>
                <a:ahLst/>
                <a:cxnLst/>
                <a:rect l="l" t="t" r="r" b="b"/>
                <a:pathLst>
                  <a:path w="5332" h="8008" extrusionOk="0">
                    <a:moveTo>
                      <a:pt x="2454" y="1"/>
                    </a:moveTo>
                    <a:cubicBezTo>
                      <a:pt x="1612" y="1"/>
                      <a:pt x="870" y="374"/>
                      <a:pt x="428" y="940"/>
                    </a:cubicBezTo>
                    <a:cubicBezTo>
                      <a:pt x="157" y="1287"/>
                      <a:pt x="1" y="1701"/>
                      <a:pt x="1" y="2145"/>
                    </a:cubicBezTo>
                    <a:lnTo>
                      <a:pt x="1" y="5864"/>
                    </a:lnTo>
                    <a:cubicBezTo>
                      <a:pt x="1" y="7044"/>
                      <a:pt x="1103" y="8008"/>
                      <a:pt x="2454" y="8008"/>
                    </a:cubicBezTo>
                    <a:lnTo>
                      <a:pt x="2878" y="8008"/>
                    </a:lnTo>
                    <a:cubicBezTo>
                      <a:pt x="4225" y="8008"/>
                      <a:pt x="5331" y="7044"/>
                      <a:pt x="5331" y="5864"/>
                    </a:cubicBezTo>
                    <a:lnTo>
                      <a:pt x="5331" y="2145"/>
                    </a:lnTo>
                    <a:cubicBezTo>
                      <a:pt x="5331" y="964"/>
                      <a:pt x="4225" y="1"/>
                      <a:pt x="2878" y="1"/>
                    </a:cubicBezTo>
                    <a:close/>
                  </a:path>
                </a:pathLst>
              </a:custGeom>
              <a:solidFill>
                <a:srgbClr val="B37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" name="Google Shape;357;p26">
                <a:extLst>
                  <a:ext uri="{FF2B5EF4-FFF2-40B4-BE49-F238E27FC236}">
                    <a16:creationId xmlns:a16="http://schemas.microsoft.com/office/drawing/2014/main" id="{D2905FA0-F088-9648-6082-DE6673F5ED6B}"/>
                  </a:ext>
                </a:extLst>
              </p:cNvPr>
              <p:cNvSpPr/>
              <p:nvPr/>
            </p:nvSpPr>
            <p:spPr>
              <a:xfrm>
                <a:off x="7373482" y="2418904"/>
                <a:ext cx="634125" cy="410285"/>
              </a:xfrm>
              <a:custGeom>
                <a:avLst/>
                <a:gdLst/>
                <a:ahLst/>
                <a:cxnLst/>
                <a:rect l="l" t="t" r="r" b="b"/>
                <a:pathLst>
                  <a:path w="5850" h="3785" extrusionOk="0">
                    <a:moveTo>
                      <a:pt x="3278" y="1"/>
                    </a:moveTo>
                    <a:cubicBezTo>
                      <a:pt x="3326" y="981"/>
                      <a:pt x="3750" y="1358"/>
                      <a:pt x="2361" y="1525"/>
                    </a:cubicBezTo>
                    <a:cubicBezTo>
                      <a:pt x="1415" y="1640"/>
                      <a:pt x="360" y="1847"/>
                      <a:pt x="37" y="2729"/>
                    </a:cubicBezTo>
                    <a:cubicBezTo>
                      <a:pt x="17" y="2783"/>
                      <a:pt x="0" y="2845"/>
                      <a:pt x="34" y="2892"/>
                    </a:cubicBezTo>
                    <a:cubicBezTo>
                      <a:pt x="58" y="2932"/>
                      <a:pt x="106" y="2956"/>
                      <a:pt x="150" y="2976"/>
                    </a:cubicBezTo>
                    <a:cubicBezTo>
                      <a:pt x="1046" y="3380"/>
                      <a:pt x="1921" y="3631"/>
                      <a:pt x="2911" y="3750"/>
                    </a:cubicBezTo>
                    <a:cubicBezTo>
                      <a:pt x="3084" y="3771"/>
                      <a:pt x="3288" y="3784"/>
                      <a:pt x="3507" y="3784"/>
                    </a:cubicBezTo>
                    <a:cubicBezTo>
                      <a:pt x="4482" y="3784"/>
                      <a:pt x="5742" y="3528"/>
                      <a:pt x="5806" y="2610"/>
                    </a:cubicBezTo>
                    <a:cubicBezTo>
                      <a:pt x="5850" y="1986"/>
                      <a:pt x="5168" y="1490"/>
                      <a:pt x="4682" y="1124"/>
                    </a:cubicBezTo>
                    <a:cubicBezTo>
                      <a:pt x="4414" y="920"/>
                      <a:pt x="3295" y="337"/>
                      <a:pt x="3278" y="1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358;p26">
                <a:extLst>
                  <a:ext uri="{FF2B5EF4-FFF2-40B4-BE49-F238E27FC236}">
                    <a16:creationId xmlns:a16="http://schemas.microsoft.com/office/drawing/2014/main" id="{E73F5589-1D7A-25F5-8AFA-CA9818A1A291}"/>
                  </a:ext>
                </a:extLst>
              </p:cNvPr>
              <p:cNvSpPr/>
              <p:nvPr/>
            </p:nvSpPr>
            <p:spPr>
              <a:xfrm>
                <a:off x="7343998" y="2710601"/>
                <a:ext cx="114901" cy="301345"/>
              </a:xfrm>
              <a:custGeom>
                <a:avLst/>
                <a:gdLst/>
                <a:ahLst/>
                <a:cxnLst/>
                <a:rect l="l" t="t" r="r" b="b"/>
                <a:pathLst>
                  <a:path w="1060" h="2780" extrusionOk="0">
                    <a:moveTo>
                      <a:pt x="428" y="0"/>
                    </a:moveTo>
                    <a:cubicBezTo>
                      <a:pt x="157" y="347"/>
                      <a:pt x="1" y="761"/>
                      <a:pt x="1" y="1205"/>
                    </a:cubicBezTo>
                    <a:lnTo>
                      <a:pt x="1" y="2772"/>
                    </a:lnTo>
                    <a:cubicBezTo>
                      <a:pt x="28" y="2776"/>
                      <a:pt x="59" y="2780"/>
                      <a:pt x="89" y="2780"/>
                    </a:cubicBezTo>
                    <a:cubicBezTo>
                      <a:pt x="625" y="2780"/>
                      <a:pt x="1059" y="2138"/>
                      <a:pt x="1059" y="1344"/>
                    </a:cubicBezTo>
                    <a:cubicBezTo>
                      <a:pt x="1059" y="730"/>
                      <a:pt x="795" y="204"/>
                      <a:pt x="428" y="0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359;p26">
                <a:extLst>
                  <a:ext uri="{FF2B5EF4-FFF2-40B4-BE49-F238E27FC236}">
                    <a16:creationId xmlns:a16="http://schemas.microsoft.com/office/drawing/2014/main" id="{14F17797-B059-7948-C3FA-2A96235A34F4}"/>
                  </a:ext>
                </a:extLst>
              </p:cNvPr>
              <p:cNvSpPr/>
              <p:nvPr/>
            </p:nvSpPr>
            <p:spPr>
              <a:xfrm>
                <a:off x="7430065" y="3158447"/>
                <a:ext cx="129318" cy="128451"/>
              </a:xfrm>
              <a:custGeom>
                <a:avLst/>
                <a:gdLst/>
                <a:ahLst/>
                <a:cxnLst/>
                <a:rect l="l" t="t" r="r" b="b"/>
                <a:pathLst>
                  <a:path w="1193" h="1185" extrusionOk="0">
                    <a:moveTo>
                      <a:pt x="598" y="0"/>
                    </a:moveTo>
                    <a:cubicBezTo>
                      <a:pt x="269" y="0"/>
                      <a:pt x="1" y="265"/>
                      <a:pt x="1" y="594"/>
                    </a:cubicBezTo>
                    <a:cubicBezTo>
                      <a:pt x="1" y="920"/>
                      <a:pt x="269" y="1184"/>
                      <a:pt x="598" y="1184"/>
                    </a:cubicBezTo>
                    <a:cubicBezTo>
                      <a:pt x="923" y="1184"/>
                      <a:pt x="1192" y="920"/>
                      <a:pt x="1192" y="594"/>
                    </a:cubicBezTo>
                    <a:cubicBezTo>
                      <a:pt x="1192" y="265"/>
                      <a:pt x="923" y="0"/>
                      <a:pt x="598" y="0"/>
                    </a:cubicBezTo>
                    <a:close/>
                  </a:path>
                </a:pathLst>
              </a:custGeom>
              <a:solidFill>
                <a:srgbClr val="9D60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360;p26">
                <a:extLst>
                  <a:ext uri="{FF2B5EF4-FFF2-40B4-BE49-F238E27FC236}">
                    <a16:creationId xmlns:a16="http://schemas.microsoft.com/office/drawing/2014/main" id="{E6B0FEC4-2451-CE39-0F39-46F9FF781159}"/>
                  </a:ext>
                </a:extLst>
              </p:cNvPr>
              <p:cNvSpPr/>
              <p:nvPr/>
            </p:nvSpPr>
            <p:spPr>
              <a:xfrm>
                <a:off x="7745609" y="3166589"/>
                <a:ext cx="129318" cy="128776"/>
              </a:xfrm>
              <a:custGeom>
                <a:avLst/>
                <a:gdLst/>
                <a:ahLst/>
                <a:cxnLst/>
                <a:rect l="l" t="t" r="r" b="b"/>
                <a:pathLst>
                  <a:path w="1193" h="1188" extrusionOk="0">
                    <a:moveTo>
                      <a:pt x="595" y="0"/>
                    </a:moveTo>
                    <a:cubicBezTo>
                      <a:pt x="269" y="0"/>
                      <a:pt x="1" y="265"/>
                      <a:pt x="1" y="594"/>
                    </a:cubicBezTo>
                    <a:cubicBezTo>
                      <a:pt x="1" y="919"/>
                      <a:pt x="269" y="1187"/>
                      <a:pt x="595" y="1187"/>
                    </a:cubicBezTo>
                    <a:cubicBezTo>
                      <a:pt x="924" y="1187"/>
                      <a:pt x="1192" y="919"/>
                      <a:pt x="1192" y="594"/>
                    </a:cubicBezTo>
                    <a:cubicBezTo>
                      <a:pt x="1192" y="265"/>
                      <a:pt x="924" y="0"/>
                      <a:pt x="595" y="0"/>
                    </a:cubicBezTo>
                    <a:close/>
                  </a:path>
                </a:pathLst>
              </a:custGeom>
              <a:solidFill>
                <a:srgbClr val="9D60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361;p26">
                <a:extLst>
                  <a:ext uri="{FF2B5EF4-FFF2-40B4-BE49-F238E27FC236}">
                    <a16:creationId xmlns:a16="http://schemas.microsoft.com/office/drawing/2014/main" id="{E63F066B-6D3B-1D17-262E-A797E3418AEF}"/>
                  </a:ext>
                </a:extLst>
              </p:cNvPr>
              <p:cNvSpPr/>
              <p:nvPr/>
            </p:nvSpPr>
            <p:spPr>
              <a:xfrm>
                <a:off x="7448493" y="3441847"/>
                <a:ext cx="320098" cy="239125"/>
              </a:xfrm>
              <a:custGeom>
                <a:avLst/>
                <a:gdLst/>
                <a:ahLst/>
                <a:cxnLst/>
                <a:rect l="l" t="t" r="r" b="b"/>
                <a:pathLst>
                  <a:path w="2953" h="2206" extrusionOk="0">
                    <a:moveTo>
                      <a:pt x="1442" y="0"/>
                    </a:moveTo>
                    <a:cubicBezTo>
                      <a:pt x="1433" y="533"/>
                      <a:pt x="1276" y="1031"/>
                      <a:pt x="924" y="1438"/>
                    </a:cubicBezTo>
                    <a:cubicBezTo>
                      <a:pt x="863" y="1591"/>
                      <a:pt x="157" y="1778"/>
                      <a:pt x="0" y="1988"/>
                    </a:cubicBezTo>
                    <a:cubicBezTo>
                      <a:pt x="4" y="2005"/>
                      <a:pt x="529" y="2174"/>
                      <a:pt x="534" y="2191"/>
                    </a:cubicBezTo>
                    <a:cubicBezTo>
                      <a:pt x="883" y="1889"/>
                      <a:pt x="1297" y="1710"/>
                      <a:pt x="1738" y="1710"/>
                    </a:cubicBezTo>
                    <a:cubicBezTo>
                      <a:pt x="2183" y="1710"/>
                      <a:pt x="2603" y="1893"/>
                      <a:pt x="2952" y="2205"/>
                    </a:cubicBezTo>
                    <a:cubicBezTo>
                      <a:pt x="2932" y="2174"/>
                      <a:pt x="2911" y="2141"/>
                      <a:pt x="2891" y="2110"/>
                    </a:cubicBezTo>
                    <a:cubicBezTo>
                      <a:pt x="2305" y="1568"/>
                      <a:pt x="2003" y="766"/>
                      <a:pt x="2090" y="0"/>
                    </a:cubicBezTo>
                    <a:close/>
                  </a:path>
                </a:pathLst>
              </a:custGeom>
              <a:solidFill>
                <a:srgbClr val="B37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362;p26">
                <a:extLst>
                  <a:ext uri="{FF2B5EF4-FFF2-40B4-BE49-F238E27FC236}">
                    <a16:creationId xmlns:a16="http://schemas.microsoft.com/office/drawing/2014/main" id="{89718303-4838-6255-5216-03AD31F87080}"/>
                  </a:ext>
                </a:extLst>
              </p:cNvPr>
              <p:cNvSpPr/>
              <p:nvPr/>
            </p:nvSpPr>
            <p:spPr>
              <a:xfrm>
                <a:off x="6841491" y="3429759"/>
                <a:ext cx="331805" cy="332889"/>
              </a:xfrm>
              <a:custGeom>
                <a:avLst/>
                <a:gdLst/>
                <a:ahLst/>
                <a:cxnLst/>
                <a:rect l="l" t="t" r="r" b="b"/>
                <a:pathLst>
                  <a:path w="3061" h="3071" extrusionOk="0">
                    <a:moveTo>
                      <a:pt x="618" y="0"/>
                    </a:moveTo>
                    <a:cubicBezTo>
                      <a:pt x="340" y="306"/>
                      <a:pt x="289" y="428"/>
                      <a:pt x="0" y="727"/>
                    </a:cubicBezTo>
                    <a:cubicBezTo>
                      <a:pt x="4" y="731"/>
                      <a:pt x="8" y="733"/>
                      <a:pt x="11" y="733"/>
                    </a:cubicBezTo>
                    <a:cubicBezTo>
                      <a:pt x="21" y="733"/>
                      <a:pt x="32" y="721"/>
                      <a:pt x="44" y="721"/>
                    </a:cubicBezTo>
                    <a:cubicBezTo>
                      <a:pt x="48" y="721"/>
                      <a:pt x="53" y="722"/>
                      <a:pt x="58" y="727"/>
                    </a:cubicBezTo>
                    <a:lnTo>
                      <a:pt x="1951" y="2908"/>
                    </a:lnTo>
                    <a:cubicBezTo>
                      <a:pt x="2070" y="3017"/>
                      <a:pt x="2219" y="3071"/>
                      <a:pt x="2368" y="3071"/>
                    </a:cubicBezTo>
                    <a:cubicBezTo>
                      <a:pt x="2539" y="3071"/>
                      <a:pt x="2709" y="3000"/>
                      <a:pt x="2830" y="2864"/>
                    </a:cubicBezTo>
                    <a:cubicBezTo>
                      <a:pt x="3060" y="2606"/>
                      <a:pt x="3040" y="2206"/>
                      <a:pt x="2786" y="1975"/>
                    </a:cubicBezTo>
                    <a:lnTo>
                      <a:pt x="658" y="35"/>
                    </a:lnTo>
                    <a:cubicBezTo>
                      <a:pt x="645" y="21"/>
                      <a:pt x="631" y="11"/>
                      <a:pt x="618" y="0"/>
                    </a:cubicBezTo>
                    <a:close/>
                  </a:path>
                </a:pathLst>
              </a:custGeom>
              <a:solidFill>
                <a:srgbClr val="B37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363;p26">
                <a:extLst>
                  <a:ext uri="{FF2B5EF4-FFF2-40B4-BE49-F238E27FC236}">
                    <a16:creationId xmlns:a16="http://schemas.microsoft.com/office/drawing/2014/main" id="{F9D921F4-03DA-E2B4-7EEF-4C4692E0F29C}"/>
                  </a:ext>
                </a:extLst>
              </p:cNvPr>
              <p:cNvSpPr/>
              <p:nvPr/>
            </p:nvSpPr>
            <p:spPr>
              <a:xfrm>
                <a:off x="7924031" y="3997274"/>
                <a:ext cx="149047" cy="407141"/>
              </a:xfrm>
              <a:custGeom>
                <a:avLst/>
                <a:gdLst/>
                <a:ahLst/>
                <a:cxnLst/>
                <a:rect l="l" t="t" r="r" b="b"/>
                <a:pathLst>
                  <a:path w="1375" h="3756" extrusionOk="0">
                    <a:moveTo>
                      <a:pt x="609" y="0"/>
                    </a:moveTo>
                    <a:cubicBezTo>
                      <a:pt x="574" y="0"/>
                      <a:pt x="538" y="3"/>
                      <a:pt x="503" y="10"/>
                    </a:cubicBezTo>
                    <a:cubicBezTo>
                      <a:pt x="201" y="60"/>
                      <a:pt x="1" y="332"/>
                      <a:pt x="58" y="610"/>
                    </a:cubicBezTo>
                    <a:lnTo>
                      <a:pt x="690" y="3698"/>
                    </a:lnTo>
                    <a:cubicBezTo>
                      <a:pt x="693" y="3718"/>
                      <a:pt x="699" y="3738"/>
                      <a:pt x="707" y="3755"/>
                    </a:cubicBezTo>
                    <a:cubicBezTo>
                      <a:pt x="968" y="3729"/>
                      <a:pt x="1085" y="3691"/>
                      <a:pt x="1336" y="3691"/>
                    </a:cubicBezTo>
                    <a:cubicBezTo>
                      <a:pt x="1349" y="3691"/>
                      <a:pt x="1361" y="3691"/>
                      <a:pt x="1374" y="3691"/>
                    </a:cubicBezTo>
                    <a:cubicBezTo>
                      <a:pt x="1280" y="3070"/>
                      <a:pt x="1253" y="789"/>
                      <a:pt x="1232" y="789"/>
                    </a:cubicBezTo>
                    <a:cubicBezTo>
                      <a:pt x="1232" y="789"/>
                      <a:pt x="1232" y="789"/>
                      <a:pt x="1232" y="790"/>
                    </a:cubicBezTo>
                    <a:lnTo>
                      <a:pt x="1154" y="420"/>
                    </a:lnTo>
                    <a:cubicBezTo>
                      <a:pt x="1106" y="174"/>
                      <a:pt x="870" y="0"/>
                      <a:pt x="609" y="0"/>
                    </a:cubicBezTo>
                    <a:close/>
                  </a:path>
                </a:pathLst>
              </a:custGeom>
              <a:solidFill>
                <a:srgbClr val="B37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364;p26">
                <a:extLst>
                  <a:ext uri="{FF2B5EF4-FFF2-40B4-BE49-F238E27FC236}">
                    <a16:creationId xmlns:a16="http://schemas.microsoft.com/office/drawing/2014/main" id="{45E64DD0-0371-B17A-BB73-71D9AD67D9DF}"/>
                  </a:ext>
                </a:extLst>
              </p:cNvPr>
              <p:cNvSpPr/>
              <p:nvPr/>
            </p:nvSpPr>
            <p:spPr>
              <a:xfrm>
                <a:off x="7065634" y="3622003"/>
                <a:ext cx="552177" cy="137665"/>
              </a:xfrm>
              <a:custGeom>
                <a:avLst/>
                <a:gdLst/>
                <a:ahLst/>
                <a:cxnLst/>
                <a:rect l="l" t="t" r="r" b="b"/>
                <a:pathLst>
                  <a:path w="5094" h="1270" extrusionOk="0">
                    <a:moveTo>
                      <a:pt x="51" y="0"/>
                    </a:moveTo>
                    <a:cubicBezTo>
                      <a:pt x="24" y="0"/>
                      <a:pt x="1" y="20"/>
                      <a:pt x="1" y="48"/>
                    </a:cubicBezTo>
                    <a:lnTo>
                      <a:pt x="1" y="1218"/>
                    </a:lnTo>
                    <a:cubicBezTo>
                      <a:pt x="1" y="1245"/>
                      <a:pt x="24" y="1270"/>
                      <a:pt x="51" y="1270"/>
                    </a:cubicBezTo>
                    <a:lnTo>
                      <a:pt x="5046" y="1270"/>
                    </a:lnTo>
                    <a:cubicBezTo>
                      <a:pt x="5073" y="1270"/>
                      <a:pt x="5093" y="1245"/>
                      <a:pt x="5093" y="1218"/>
                    </a:cubicBezTo>
                    <a:lnTo>
                      <a:pt x="5093" y="48"/>
                    </a:lnTo>
                    <a:cubicBezTo>
                      <a:pt x="5093" y="20"/>
                      <a:pt x="5073" y="0"/>
                      <a:pt x="5046" y="0"/>
                    </a:cubicBezTo>
                    <a:close/>
                  </a:path>
                </a:pathLst>
              </a:custGeom>
              <a:solidFill>
                <a:srgbClr val="B37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365;p26">
                <a:extLst>
                  <a:ext uri="{FF2B5EF4-FFF2-40B4-BE49-F238E27FC236}">
                    <a16:creationId xmlns:a16="http://schemas.microsoft.com/office/drawing/2014/main" id="{7700AE25-2DD0-2472-8D11-E23A3EADA33A}"/>
                  </a:ext>
                </a:extLst>
              </p:cNvPr>
              <p:cNvSpPr/>
              <p:nvPr/>
            </p:nvSpPr>
            <p:spPr>
              <a:xfrm>
                <a:off x="7769565" y="3636420"/>
                <a:ext cx="281075" cy="468602"/>
              </a:xfrm>
              <a:custGeom>
                <a:avLst/>
                <a:gdLst/>
                <a:ahLst/>
                <a:cxnLst/>
                <a:rect l="l" t="t" r="r" b="b"/>
                <a:pathLst>
                  <a:path w="2593" h="4323" extrusionOk="0">
                    <a:moveTo>
                      <a:pt x="198" y="0"/>
                    </a:moveTo>
                    <a:cubicBezTo>
                      <a:pt x="100" y="0"/>
                      <a:pt x="30" y="70"/>
                      <a:pt x="14" y="247"/>
                    </a:cubicBezTo>
                    <a:cubicBezTo>
                      <a:pt x="1" y="407"/>
                      <a:pt x="62" y="563"/>
                      <a:pt x="123" y="709"/>
                    </a:cubicBezTo>
                    <a:cubicBezTo>
                      <a:pt x="536" y="1734"/>
                      <a:pt x="951" y="2758"/>
                      <a:pt x="1365" y="3783"/>
                    </a:cubicBezTo>
                    <a:cubicBezTo>
                      <a:pt x="1432" y="3946"/>
                      <a:pt x="1504" y="4115"/>
                      <a:pt x="1650" y="4227"/>
                    </a:cubicBezTo>
                    <a:cubicBezTo>
                      <a:pt x="1736" y="4293"/>
                      <a:pt x="1844" y="4322"/>
                      <a:pt x="1954" y="4322"/>
                    </a:cubicBezTo>
                    <a:cubicBezTo>
                      <a:pt x="2037" y="4322"/>
                      <a:pt x="2122" y="4305"/>
                      <a:pt x="2199" y="4275"/>
                    </a:cubicBezTo>
                    <a:cubicBezTo>
                      <a:pt x="2362" y="4211"/>
                      <a:pt x="2494" y="4084"/>
                      <a:pt x="2522" y="3922"/>
                    </a:cubicBezTo>
                    <a:cubicBezTo>
                      <a:pt x="2593" y="3498"/>
                      <a:pt x="2216" y="2822"/>
                      <a:pt x="2060" y="2432"/>
                    </a:cubicBezTo>
                    <a:cubicBezTo>
                      <a:pt x="1850" y="1896"/>
                      <a:pt x="1595" y="1370"/>
                      <a:pt x="1260" y="892"/>
                    </a:cubicBezTo>
                    <a:cubicBezTo>
                      <a:pt x="1145" y="734"/>
                      <a:pt x="517" y="0"/>
                      <a:pt x="198" y="0"/>
                    </a:cubicBezTo>
                    <a:close/>
                  </a:path>
                </a:pathLst>
              </a:custGeom>
              <a:solidFill>
                <a:srgbClr val="B37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366;p26">
                <a:extLst>
                  <a:ext uri="{FF2B5EF4-FFF2-40B4-BE49-F238E27FC236}">
                    <a16:creationId xmlns:a16="http://schemas.microsoft.com/office/drawing/2014/main" id="{AF4A92B6-DD23-B6D9-FEB8-BC9810B10C48}"/>
                  </a:ext>
                </a:extLst>
              </p:cNvPr>
              <p:cNvSpPr/>
              <p:nvPr/>
            </p:nvSpPr>
            <p:spPr>
              <a:xfrm>
                <a:off x="7769565" y="3636420"/>
                <a:ext cx="240642" cy="303079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2796" extrusionOk="0">
                    <a:moveTo>
                      <a:pt x="198" y="0"/>
                    </a:moveTo>
                    <a:cubicBezTo>
                      <a:pt x="100" y="0"/>
                      <a:pt x="30" y="70"/>
                      <a:pt x="14" y="247"/>
                    </a:cubicBezTo>
                    <a:cubicBezTo>
                      <a:pt x="1" y="407"/>
                      <a:pt x="62" y="563"/>
                      <a:pt x="123" y="709"/>
                    </a:cubicBezTo>
                    <a:cubicBezTo>
                      <a:pt x="405" y="1405"/>
                      <a:pt x="686" y="2100"/>
                      <a:pt x="967" y="2795"/>
                    </a:cubicBezTo>
                    <a:lnTo>
                      <a:pt x="2220" y="2795"/>
                    </a:lnTo>
                    <a:cubicBezTo>
                      <a:pt x="2159" y="2659"/>
                      <a:pt x="2101" y="2534"/>
                      <a:pt x="2060" y="2432"/>
                    </a:cubicBezTo>
                    <a:cubicBezTo>
                      <a:pt x="1850" y="1896"/>
                      <a:pt x="1595" y="1370"/>
                      <a:pt x="1260" y="892"/>
                    </a:cubicBezTo>
                    <a:cubicBezTo>
                      <a:pt x="1145" y="734"/>
                      <a:pt x="517" y="0"/>
                      <a:pt x="198" y="0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367;p26">
                <a:extLst>
                  <a:ext uri="{FF2B5EF4-FFF2-40B4-BE49-F238E27FC236}">
                    <a16:creationId xmlns:a16="http://schemas.microsoft.com/office/drawing/2014/main" id="{01E9919E-AFA4-EC08-53C7-EF525BFACC6E}"/>
                  </a:ext>
                </a:extLst>
              </p:cNvPr>
              <p:cNvSpPr/>
              <p:nvPr/>
            </p:nvSpPr>
            <p:spPr>
              <a:xfrm>
                <a:off x="6745452" y="3359301"/>
                <a:ext cx="218204" cy="214952"/>
              </a:xfrm>
              <a:custGeom>
                <a:avLst/>
                <a:gdLst/>
                <a:ahLst/>
                <a:cxnLst/>
                <a:rect l="l" t="t" r="r" b="b"/>
                <a:pathLst>
                  <a:path w="2013" h="1983" extrusionOk="0">
                    <a:moveTo>
                      <a:pt x="991" y="1"/>
                    </a:moveTo>
                    <a:cubicBezTo>
                      <a:pt x="950" y="1"/>
                      <a:pt x="908" y="4"/>
                      <a:pt x="866" y="9"/>
                    </a:cubicBezTo>
                    <a:cubicBezTo>
                      <a:pt x="354" y="84"/>
                      <a:pt x="0" y="583"/>
                      <a:pt x="75" y="1126"/>
                    </a:cubicBezTo>
                    <a:cubicBezTo>
                      <a:pt x="147" y="1620"/>
                      <a:pt x="554" y="1983"/>
                      <a:pt x="1019" y="1983"/>
                    </a:cubicBezTo>
                    <a:cubicBezTo>
                      <a:pt x="1061" y="1983"/>
                      <a:pt x="1104" y="1980"/>
                      <a:pt x="1148" y="1974"/>
                    </a:cubicBezTo>
                    <a:cubicBezTo>
                      <a:pt x="1660" y="1899"/>
                      <a:pt x="2012" y="1400"/>
                      <a:pt x="1938" y="861"/>
                    </a:cubicBezTo>
                    <a:cubicBezTo>
                      <a:pt x="1867" y="362"/>
                      <a:pt x="1457" y="1"/>
                      <a:pt x="991" y="1"/>
                    </a:cubicBezTo>
                    <a:close/>
                  </a:path>
                </a:pathLst>
              </a:custGeom>
              <a:solidFill>
                <a:srgbClr val="B37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368;p26">
                <a:extLst>
                  <a:ext uri="{FF2B5EF4-FFF2-40B4-BE49-F238E27FC236}">
                    <a16:creationId xmlns:a16="http://schemas.microsoft.com/office/drawing/2014/main" id="{CD01552A-8309-FAB0-0057-25BDE3D1108A}"/>
                  </a:ext>
                </a:extLst>
              </p:cNvPr>
              <p:cNvSpPr/>
              <p:nvPr/>
            </p:nvSpPr>
            <p:spPr>
              <a:xfrm>
                <a:off x="7907121" y="4236506"/>
                <a:ext cx="218529" cy="178205"/>
              </a:xfrm>
              <a:custGeom>
                <a:avLst/>
                <a:gdLst/>
                <a:ahLst/>
                <a:cxnLst/>
                <a:rect l="l" t="t" r="r" b="b"/>
                <a:pathLst>
                  <a:path w="2016" h="1644" extrusionOk="0">
                    <a:moveTo>
                      <a:pt x="996" y="0"/>
                    </a:moveTo>
                    <a:cubicBezTo>
                      <a:pt x="954" y="0"/>
                      <a:pt x="912" y="3"/>
                      <a:pt x="869" y="8"/>
                    </a:cubicBezTo>
                    <a:cubicBezTo>
                      <a:pt x="354" y="69"/>
                      <a:pt x="0" y="482"/>
                      <a:pt x="78" y="934"/>
                    </a:cubicBezTo>
                    <a:cubicBezTo>
                      <a:pt x="147" y="1345"/>
                      <a:pt x="554" y="1644"/>
                      <a:pt x="1019" y="1644"/>
                    </a:cubicBezTo>
                    <a:cubicBezTo>
                      <a:pt x="1062" y="1644"/>
                      <a:pt x="1105" y="1641"/>
                      <a:pt x="1148" y="1636"/>
                    </a:cubicBezTo>
                    <a:cubicBezTo>
                      <a:pt x="1660" y="1578"/>
                      <a:pt x="2016" y="1165"/>
                      <a:pt x="1938" y="714"/>
                    </a:cubicBezTo>
                    <a:cubicBezTo>
                      <a:pt x="1867" y="300"/>
                      <a:pt x="1458" y="0"/>
                      <a:pt x="996" y="0"/>
                    </a:cubicBezTo>
                    <a:close/>
                  </a:path>
                </a:pathLst>
              </a:custGeom>
              <a:solidFill>
                <a:srgbClr val="B37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369;p26">
                <a:extLst>
                  <a:ext uri="{FF2B5EF4-FFF2-40B4-BE49-F238E27FC236}">
                    <a16:creationId xmlns:a16="http://schemas.microsoft.com/office/drawing/2014/main" id="{A646EE57-00DD-CD2F-E24D-72969622260D}"/>
                  </a:ext>
                </a:extLst>
              </p:cNvPr>
              <p:cNvSpPr/>
              <p:nvPr/>
            </p:nvSpPr>
            <p:spPr>
              <a:xfrm>
                <a:off x="7283729" y="3622003"/>
                <a:ext cx="334081" cy="137665"/>
              </a:xfrm>
              <a:custGeom>
                <a:avLst/>
                <a:gdLst/>
                <a:ahLst/>
                <a:cxnLst/>
                <a:rect l="l" t="t" r="r" b="b"/>
                <a:pathLst>
                  <a:path w="3082" h="1270" extrusionOk="0">
                    <a:moveTo>
                      <a:pt x="1" y="0"/>
                    </a:moveTo>
                    <a:lnTo>
                      <a:pt x="1" y="1270"/>
                    </a:lnTo>
                    <a:lnTo>
                      <a:pt x="2389" y="1270"/>
                    </a:lnTo>
                    <a:cubicBezTo>
                      <a:pt x="2769" y="1270"/>
                      <a:pt x="3081" y="1008"/>
                      <a:pt x="3081" y="692"/>
                    </a:cubicBezTo>
                    <a:lnTo>
                      <a:pt x="3081" y="577"/>
                    </a:lnTo>
                    <a:cubicBezTo>
                      <a:pt x="3081" y="258"/>
                      <a:pt x="2769" y="0"/>
                      <a:pt x="2389" y="0"/>
                    </a:cubicBezTo>
                    <a:close/>
                  </a:path>
                </a:pathLst>
              </a:custGeom>
              <a:solidFill>
                <a:srgbClr val="72703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370;p26">
                <a:extLst>
                  <a:ext uri="{FF2B5EF4-FFF2-40B4-BE49-F238E27FC236}">
                    <a16:creationId xmlns:a16="http://schemas.microsoft.com/office/drawing/2014/main" id="{CF6C09FE-DE28-CB38-6E57-70E57F51D990}"/>
                  </a:ext>
                </a:extLst>
              </p:cNvPr>
              <p:cNvSpPr/>
              <p:nvPr/>
            </p:nvSpPr>
            <p:spPr>
              <a:xfrm>
                <a:off x="7283729" y="3622003"/>
                <a:ext cx="334081" cy="137665"/>
              </a:xfrm>
              <a:custGeom>
                <a:avLst/>
                <a:gdLst/>
                <a:ahLst/>
                <a:cxnLst/>
                <a:rect l="l" t="t" r="r" b="b"/>
                <a:pathLst>
                  <a:path w="3082" h="1270" extrusionOk="0">
                    <a:moveTo>
                      <a:pt x="1" y="0"/>
                    </a:moveTo>
                    <a:lnTo>
                      <a:pt x="1" y="1270"/>
                    </a:lnTo>
                    <a:lnTo>
                      <a:pt x="2389" y="1270"/>
                    </a:lnTo>
                    <a:cubicBezTo>
                      <a:pt x="2769" y="1270"/>
                      <a:pt x="3081" y="1008"/>
                      <a:pt x="3081" y="692"/>
                    </a:cubicBezTo>
                    <a:lnTo>
                      <a:pt x="3081" y="577"/>
                    </a:lnTo>
                    <a:cubicBezTo>
                      <a:pt x="3081" y="258"/>
                      <a:pt x="2769" y="0"/>
                      <a:pt x="2389" y="0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71;p26">
                <a:extLst>
                  <a:ext uri="{FF2B5EF4-FFF2-40B4-BE49-F238E27FC236}">
                    <a16:creationId xmlns:a16="http://schemas.microsoft.com/office/drawing/2014/main" id="{533FB731-C574-D812-69C3-19243149E252}"/>
                  </a:ext>
                </a:extLst>
              </p:cNvPr>
              <p:cNvSpPr/>
              <p:nvPr/>
            </p:nvSpPr>
            <p:spPr>
              <a:xfrm>
                <a:off x="6745452" y="3359410"/>
                <a:ext cx="218204" cy="178314"/>
              </a:xfrm>
              <a:custGeom>
                <a:avLst/>
                <a:gdLst/>
                <a:ahLst/>
                <a:cxnLst/>
                <a:rect l="l" t="t" r="r" b="b"/>
                <a:pathLst>
                  <a:path w="2013" h="1645" extrusionOk="0">
                    <a:moveTo>
                      <a:pt x="994" y="1"/>
                    </a:moveTo>
                    <a:cubicBezTo>
                      <a:pt x="952" y="1"/>
                      <a:pt x="909" y="3"/>
                      <a:pt x="866" y="8"/>
                    </a:cubicBezTo>
                    <a:cubicBezTo>
                      <a:pt x="354" y="70"/>
                      <a:pt x="0" y="483"/>
                      <a:pt x="75" y="934"/>
                    </a:cubicBezTo>
                    <a:cubicBezTo>
                      <a:pt x="147" y="1345"/>
                      <a:pt x="555" y="1645"/>
                      <a:pt x="1020" y="1645"/>
                    </a:cubicBezTo>
                    <a:cubicBezTo>
                      <a:pt x="1062" y="1645"/>
                      <a:pt x="1105" y="1642"/>
                      <a:pt x="1148" y="1637"/>
                    </a:cubicBezTo>
                    <a:cubicBezTo>
                      <a:pt x="1660" y="1579"/>
                      <a:pt x="2012" y="1162"/>
                      <a:pt x="1938" y="714"/>
                    </a:cubicBezTo>
                    <a:cubicBezTo>
                      <a:pt x="1867" y="300"/>
                      <a:pt x="1458" y="1"/>
                      <a:pt x="994" y="1"/>
                    </a:cubicBezTo>
                    <a:close/>
                  </a:path>
                </a:pathLst>
              </a:custGeom>
              <a:solidFill>
                <a:srgbClr val="B37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372;p26">
                <a:extLst>
                  <a:ext uri="{FF2B5EF4-FFF2-40B4-BE49-F238E27FC236}">
                    <a16:creationId xmlns:a16="http://schemas.microsoft.com/office/drawing/2014/main" id="{C2B6DD45-4796-D849-BF13-26838C80D2EB}"/>
                  </a:ext>
                </a:extLst>
              </p:cNvPr>
              <p:cNvSpPr/>
              <p:nvPr/>
            </p:nvSpPr>
            <p:spPr>
              <a:xfrm>
                <a:off x="6905446" y="3415776"/>
                <a:ext cx="90620" cy="85092"/>
              </a:xfrm>
              <a:custGeom>
                <a:avLst/>
                <a:gdLst/>
                <a:ahLst/>
                <a:cxnLst/>
                <a:rect l="l" t="t" r="r" b="b"/>
                <a:pathLst>
                  <a:path w="836" h="785" extrusionOk="0">
                    <a:moveTo>
                      <a:pt x="418" y="1"/>
                    </a:moveTo>
                    <a:cubicBezTo>
                      <a:pt x="187" y="1"/>
                      <a:pt x="1" y="177"/>
                      <a:pt x="1" y="394"/>
                    </a:cubicBezTo>
                    <a:cubicBezTo>
                      <a:pt x="1" y="608"/>
                      <a:pt x="187" y="785"/>
                      <a:pt x="418" y="785"/>
                    </a:cubicBezTo>
                    <a:cubicBezTo>
                      <a:pt x="649" y="785"/>
                      <a:pt x="835" y="608"/>
                      <a:pt x="835" y="394"/>
                    </a:cubicBezTo>
                    <a:cubicBezTo>
                      <a:pt x="835" y="177"/>
                      <a:pt x="649" y="1"/>
                      <a:pt x="418" y="1"/>
                    </a:cubicBezTo>
                    <a:close/>
                  </a:path>
                </a:pathLst>
              </a:custGeom>
              <a:solidFill>
                <a:srgbClr val="9D60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373;p26">
                <a:extLst>
                  <a:ext uri="{FF2B5EF4-FFF2-40B4-BE49-F238E27FC236}">
                    <a16:creationId xmlns:a16="http://schemas.microsoft.com/office/drawing/2014/main" id="{BFE9DB9A-CB29-881D-AD7D-C8FCD4F534C4}"/>
                  </a:ext>
                </a:extLst>
              </p:cNvPr>
              <p:cNvSpPr/>
              <p:nvPr/>
            </p:nvSpPr>
            <p:spPr>
              <a:xfrm>
                <a:off x="7891620" y="4287670"/>
                <a:ext cx="90946" cy="84658"/>
              </a:xfrm>
              <a:custGeom>
                <a:avLst/>
                <a:gdLst/>
                <a:ahLst/>
                <a:cxnLst/>
                <a:rect l="l" t="t" r="r" b="b"/>
                <a:pathLst>
                  <a:path w="839" h="781" extrusionOk="0">
                    <a:moveTo>
                      <a:pt x="419" y="1"/>
                    </a:moveTo>
                    <a:cubicBezTo>
                      <a:pt x="191" y="1"/>
                      <a:pt x="1" y="173"/>
                      <a:pt x="1" y="391"/>
                    </a:cubicBezTo>
                    <a:cubicBezTo>
                      <a:pt x="1" y="608"/>
                      <a:pt x="191" y="781"/>
                      <a:pt x="419" y="781"/>
                    </a:cubicBezTo>
                    <a:cubicBezTo>
                      <a:pt x="649" y="781"/>
                      <a:pt x="839" y="608"/>
                      <a:pt x="839" y="391"/>
                    </a:cubicBezTo>
                    <a:cubicBezTo>
                      <a:pt x="839" y="173"/>
                      <a:pt x="649" y="1"/>
                      <a:pt x="419" y="1"/>
                    </a:cubicBezTo>
                    <a:close/>
                  </a:path>
                </a:pathLst>
              </a:custGeom>
              <a:solidFill>
                <a:srgbClr val="9D60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" name="Google Shape;374;p26">
                <a:extLst>
                  <a:ext uri="{FF2B5EF4-FFF2-40B4-BE49-F238E27FC236}">
                    <a16:creationId xmlns:a16="http://schemas.microsoft.com/office/drawing/2014/main" id="{C7286F69-79FD-8354-5C8B-247599CE730D}"/>
                  </a:ext>
                </a:extLst>
              </p:cNvPr>
              <p:cNvSpPr/>
              <p:nvPr/>
            </p:nvSpPr>
            <p:spPr>
              <a:xfrm>
                <a:off x="7394077" y="3603576"/>
                <a:ext cx="483344" cy="409959"/>
              </a:xfrm>
              <a:custGeom>
                <a:avLst/>
                <a:gdLst/>
                <a:ahLst/>
                <a:cxnLst/>
                <a:rect l="l" t="t" r="r" b="b"/>
                <a:pathLst>
                  <a:path w="4459" h="3782" extrusionOk="0">
                    <a:moveTo>
                      <a:pt x="1965" y="1"/>
                    </a:moveTo>
                    <a:cubicBezTo>
                      <a:pt x="886" y="1"/>
                      <a:pt x="1" y="734"/>
                      <a:pt x="1" y="1633"/>
                    </a:cubicBezTo>
                    <a:lnTo>
                      <a:pt x="1" y="3770"/>
                    </a:lnTo>
                    <a:cubicBezTo>
                      <a:pt x="144" y="3778"/>
                      <a:pt x="287" y="3781"/>
                      <a:pt x="430" y="3781"/>
                    </a:cubicBezTo>
                    <a:cubicBezTo>
                      <a:pt x="1547" y="3781"/>
                      <a:pt x="2663" y="3570"/>
                      <a:pt x="3775" y="3570"/>
                    </a:cubicBezTo>
                    <a:cubicBezTo>
                      <a:pt x="4003" y="3570"/>
                      <a:pt x="4231" y="3579"/>
                      <a:pt x="4459" y="3601"/>
                    </a:cubicBezTo>
                    <a:lnTo>
                      <a:pt x="4459" y="1633"/>
                    </a:lnTo>
                    <a:cubicBezTo>
                      <a:pt x="4459" y="734"/>
                      <a:pt x="3576" y="1"/>
                      <a:pt x="2494" y="1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" name="Google Shape;375;p26">
                <a:extLst>
                  <a:ext uri="{FF2B5EF4-FFF2-40B4-BE49-F238E27FC236}">
                    <a16:creationId xmlns:a16="http://schemas.microsoft.com/office/drawing/2014/main" id="{0091ACD6-530D-9E48-AD57-379B481392DB}"/>
                  </a:ext>
                </a:extLst>
              </p:cNvPr>
              <p:cNvSpPr/>
              <p:nvPr/>
            </p:nvSpPr>
            <p:spPr>
              <a:xfrm>
                <a:off x="7394077" y="3972451"/>
                <a:ext cx="483344" cy="293649"/>
              </a:xfrm>
              <a:custGeom>
                <a:avLst/>
                <a:gdLst/>
                <a:ahLst/>
                <a:cxnLst/>
                <a:rect l="l" t="t" r="r" b="b"/>
                <a:pathLst>
                  <a:path w="4459" h="2709" extrusionOk="0">
                    <a:moveTo>
                      <a:pt x="1" y="1"/>
                    </a:moveTo>
                    <a:lnTo>
                      <a:pt x="1" y="1409"/>
                    </a:lnTo>
                    <a:cubicBezTo>
                      <a:pt x="1" y="2124"/>
                      <a:pt x="886" y="2708"/>
                      <a:pt x="1965" y="2708"/>
                    </a:cubicBezTo>
                    <a:lnTo>
                      <a:pt x="2494" y="2708"/>
                    </a:lnTo>
                    <a:cubicBezTo>
                      <a:pt x="3576" y="2708"/>
                      <a:pt x="4459" y="2124"/>
                      <a:pt x="4459" y="1409"/>
                    </a:cubicBezTo>
                    <a:lnTo>
                      <a:pt x="4459" y="1"/>
                    </a:lnTo>
                    <a:close/>
                  </a:path>
                </a:pathLst>
              </a:custGeom>
              <a:solidFill>
                <a:srgbClr val="F25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6" name="Google Shape;376;p26">
                <a:extLst>
                  <a:ext uri="{FF2B5EF4-FFF2-40B4-BE49-F238E27FC236}">
                    <a16:creationId xmlns:a16="http://schemas.microsoft.com/office/drawing/2014/main" id="{F7CDD82D-5D43-E44F-AD19-2DE8DFD2F7C3}"/>
                  </a:ext>
                </a:extLst>
              </p:cNvPr>
              <p:cNvSpPr/>
              <p:nvPr/>
            </p:nvSpPr>
            <p:spPr>
              <a:xfrm>
                <a:off x="7512881" y="3791536"/>
                <a:ext cx="305356" cy="342861"/>
              </a:xfrm>
              <a:custGeom>
                <a:avLst/>
                <a:gdLst/>
                <a:ahLst/>
                <a:cxnLst/>
                <a:rect l="l" t="t" r="r" b="b"/>
                <a:pathLst>
                  <a:path w="2817" h="3163" extrusionOk="0">
                    <a:moveTo>
                      <a:pt x="102" y="0"/>
                    </a:moveTo>
                    <a:cubicBezTo>
                      <a:pt x="45" y="0"/>
                      <a:pt x="1" y="44"/>
                      <a:pt x="1" y="102"/>
                    </a:cubicBezTo>
                    <a:lnTo>
                      <a:pt x="1" y="3061"/>
                    </a:lnTo>
                    <a:cubicBezTo>
                      <a:pt x="1" y="3118"/>
                      <a:pt x="45" y="3162"/>
                      <a:pt x="102" y="3162"/>
                    </a:cubicBezTo>
                    <a:lnTo>
                      <a:pt x="2715" y="3162"/>
                    </a:lnTo>
                    <a:cubicBezTo>
                      <a:pt x="2773" y="3162"/>
                      <a:pt x="2816" y="3118"/>
                      <a:pt x="2816" y="3061"/>
                    </a:cubicBezTo>
                    <a:lnTo>
                      <a:pt x="2816" y="102"/>
                    </a:lnTo>
                    <a:cubicBezTo>
                      <a:pt x="2816" y="44"/>
                      <a:pt x="2773" y="0"/>
                      <a:pt x="2715" y="0"/>
                    </a:cubicBezTo>
                    <a:close/>
                  </a:path>
                </a:pathLst>
              </a:custGeom>
              <a:solidFill>
                <a:srgbClr val="F25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377;p26">
                <a:extLst>
                  <a:ext uri="{FF2B5EF4-FFF2-40B4-BE49-F238E27FC236}">
                    <a16:creationId xmlns:a16="http://schemas.microsoft.com/office/drawing/2014/main" id="{4FBB87CE-50AA-3467-1B95-DA1303444BC5}"/>
                  </a:ext>
                </a:extLst>
              </p:cNvPr>
              <p:cNvSpPr/>
              <p:nvPr/>
            </p:nvSpPr>
            <p:spPr>
              <a:xfrm>
                <a:off x="7488600" y="3617559"/>
                <a:ext cx="58209" cy="388822"/>
              </a:xfrm>
              <a:custGeom>
                <a:avLst/>
                <a:gdLst/>
                <a:ahLst/>
                <a:cxnLst/>
                <a:rect l="l" t="t" r="r" b="b"/>
                <a:pathLst>
                  <a:path w="537" h="3587" extrusionOk="0">
                    <a:moveTo>
                      <a:pt x="1" y="0"/>
                    </a:moveTo>
                    <a:lnTo>
                      <a:pt x="1" y="3587"/>
                    </a:lnTo>
                    <a:lnTo>
                      <a:pt x="536" y="3587"/>
                    </a:lnTo>
                    <a:lnTo>
                      <a:pt x="536" y="0"/>
                    </a:lnTo>
                    <a:close/>
                  </a:path>
                </a:pathLst>
              </a:custGeom>
              <a:solidFill>
                <a:srgbClr val="F25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8" name="Google Shape;378;p26">
                <a:extLst>
                  <a:ext uri="{FF2B5EF4-FFF2-40B4-BE49-F238E27FC236}">
                    <a16:creationId xmlns:a16="http://schemas.microsoft.com/office/drawing/2014/main" id="{95DB1453-318C-4B46-07D6-A9C74B35D5CA}"/>
                  </a:ext>
                </a:extLst>
              </p:cNvPr>
              <p:cNvSpPr/>
              <p:nvPr/>
            </p:nvSpPr>
            <p:spPr>
              <a:xfrm>
                <a:off x="7765880" y="3622328"/>
                <a:ext cx="58318" cy="388930"/>
              </a:xfrm>
              <a:custGeom>
                <a:avLst/>
                <a:gdLst/>
                <a:ahLst/>
                <a:cxnLst/>
                <a:rect l="l" t="t" r="r" b="b"/>
                <a:pathLst>
                  <a:path w="538" h="3588" extrusionOk="0">
                    <a:moveTo>
                      <a:pt x="0" y="0"/>
                    </a:moveTo>
                    <a:lnTo>
                      <a:pt x="0" y="3587"/>
                    </a:lnTo>
                    <a:lnTo>
                      <a:pt x="537" y="3587"/>
                    </a:lnTo>
                    <a:lnTo>
                      <a:pt x="537" y="0"/>
                    </a:lnTo>
                    <a:close/>
                  </a:path>
                </a:pathLst>
              </a:custGeom>
              <a:solidFill>
                <a:srgbClr val="F25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9" name="Google Shape;379;p26">
                <a:extLst>
                  <a:ext uri="{FF2B5EF4-FFF2-40B4-BE49-F238E27FC236}">
                    <a16:creationId xmlns:a16="http://schemas.microsoft.com/office/drawing/2014/main" id="{798755F5-2A19-FF0C-ECE3-E6CFBDC6D51D}"/>
                  </a:ext>
                </a:extLst>
              </p:cNvPr>
              <p:cNvSpPr/>
              <p:nvPr/>
            </p:nvSpPr>
            <p:spPr>
              <a:xfrm>
                <a:off x="7543774" y="3880530"/>
                <a:ext cx="240642" cy="131920"/>
              </a:xfrm>
              <a:custGeom>
                <a:avLst/>
                <a:gdLst/>
                <a:ahLst/>
                <a:cxnLst/>
                <a:rect l="l" t="t" r="r" b="b"/>
                <a:pathLst>
                  <a:path w="2220" h="1217" extrusionOk="0">
                    <a:moveTo>
                      <a:pt x="184" y="0"/>
                    </a:moveTo>
                    <a:cubicBezTo>
                      <a:pt x="1" y="1148"/>
                      <a:pt x="909" y="1216"/>
                      <a:pt x="1128" y="1216"/>
                    </a:cubicBezTo>
                    <a:cubicBezTo>
                      <a:pt x="1157" y="1216"/>
                      <a:pt x="1174" y="1215"/>
                      <a:pt x="1174" y="1215"/>
                    </a:cubicBezTo>
                    <a:cubicBezTo>
                      <a:pt x="2220" y="1215"/>
                      <a:pt x="1958" y="0"/>
                      <a:pt x="1958" y="0"/>
                    </a:cubicBezTo>
                    <a:close/>
                  </a:path>
                </a:pathLst>
              </a:custGeom>
              <a:solidFill>
                <a:srgbClr val="FFE4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0" name="Google Shape;380;p26">
                <a:extLst>
                  <a:ext uri="{FF2B5EF4-FFF2-40B4-BE49-F238E27FC236}">
                    <a16:creationId xmlns:a16="http://schemas.microsoft.com/office/drawing/2014/main" id="{9C1D7016-BD80-5E0D-943B-C6090171873A}"/>
                  </a:ext>
                </a:extLst>
              </p:cNvPr>
              <p:cNvSpPr/>
              <p:nvPr/>
            </p:nvSpPr>
            <p:spPr>
              <a:xfrm>
                <a:off x="7450661" y="3772784"/>
                <a:ext cx="101568" cy="99401"/>
              </a:xfrm>
              <a:custGeom>
                <a:avLst/>
                <a:gdLst/>
                <a:ahLst/>
                <a:cxnLst/>
                <a:rect l="l" t="t" r="r" b="b"/>
                <a:pathLst>
                  <a:path w="937" h="917" extrusionOk="0">
                    <a:moveTo>
                      <a:pt x="469" y="1"/>
                    </a:moveTo>
                    <a:cubicBezTo>
                      <a:pt x="211" y="1"/>
                      <a:pt x="1" y="204"/>
                      <a:pt x="1" y="458"/>
                    </a:cubicBezTo>
                    <a:cubicBezTo>
                      <a:pt x="1" y="709"/>
                      <a:pt x="211" y="917"/>
                      <a:pt x="469" y="917"/>
                    </a:cubicBezTo>
                    <a:cubicBezTo>
                      <a:pt x="727" y="917"/>
                      <a:pt x="937" y="709"/>
                      <a:pt x="937" y="458"/>
                    </a:cubicBezTo>
                    <a:cubicBezTo>
                      <a:pt x="937" y="204"/>
                      <a:pt x="727" y="1"/>
                      <a:pt x="469" y="1"/>
                    </a:cubicBezTo>
                    <a:close/>
                  </a:path>
                </a:pathLst>
              </a:custGeom>
              <a:solidFill>
                <a:srgbClr val="FFE4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381;p26">
                <a:extLst>
                  <a:ext uri="{FF2B5EF4-FFF2-40B4-BE49-F238E27FC236}">
                    <a16:creationId xmlns:a16="http://schemas.microsoft.com/office/drawing/2014/main" id="{4366BABE-8D97-A554-8715-1ADCEF9623E7}"/>
                  </a:ext>
                </a:extLst>
              </p:cNvPr>
              <p:cNvSpPr/>
              <p:nvPr/>
            </p:nvSpPr>
            <p:spPr>
              <a:xfrm>
                <a:off x="7744634" y="3760968"/>
                <a:ext cx="101894" cy="102002"/>
              </a:xfrm>
              <a:custGeom>
                <a:avLst/>
                <a:gdLst/>
                <a:ahLst/>
                <a:cxnLst/>
                <a:rect l="l" t="t" r="r" b="b"/>
                <a:pathLst>
                  <a:path w="940" h="941" extrusionOk="0">
                    <a:moveTo>
                      <a:pt x="472" y="1"/>
                    </a:moveTo>
                    <a:cubicBezTo>
                      <a:pt x="210" y="1"/>
                      <a:pt x="0" y="212"/>
                      <a:pt x="0" y="469"/>
                    </a:cubicBezTo>
                    <a:cubicBezTo>
                      <a:pt x="0" y="730"/>
                      <a:pt x="210" y="940"/>
                      <a:pt x="472" y="940"/>
                    </a:cubicBezTo>
                    <a:cubicBezTo>
                      <a:pt x="729" y="940"/>
                      <a:pt x="940" y="730"/>
                      <a:pt x="940" y="469"/>
                    </a:cubicBezTo>
                    <a:cubicBezTo>
                      <a:pt x="940" y="212"/>
                      <a:pt x="729" y="1"/>
                      <a:pt x="472" y="1"/>
                    </a:cubicBezTo>
                    <a:close/>
                  </a:path>
                </a:pathLst>
              </a:custGeom>
              <a:solidFill>
                <a:srgbClr val="FFE4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2" name="Google Shape;382;p26">
                <a:extLst>
                  <a:ext uri="{FF2B5EF4-FFF2-40B4-BE49-F238E27FC236}">
                    <a16:creationId xmlns:a16="http://schemas.microsoft.com/office/drawing/2014/main" id="{CD0CA1EA-3247-3E4C-967A-62D154D5DEE8}"/>
                  </a:ext>
                </a:extLst>
              </p:cNvPr>
              <p:cNvSpPr/>
              <p:nvPr/>
            </p:nvSpPr>
            <p:spPr>
              <a:xfrm>
                <a:off x="7518409" y="4478557"/>
                <a:ext cx="46394" cy="263081"/>
              </a:xfrm>
              <a:custGeom>
                <a:avLst/>
                <a:gdLst/>
                <a:ahLst/>
                <a:cxnLst/>
                <a:rect l="l" t="t" r="r" b="b"/>
                <a:pathLst>
                  <a:path w="428" h="2427" extrusionOk="0">
                    <a:moveTo>
                      <a:pt x="24" y="0"/>
                    </a:moveTo>
                    <a:lnTo>
                      <a:pt x="0" y="2108"/>
                    </a:lnTo>
                    <a:lnTo>
                      <a:pt x="0" y="2114"/>
                    </a:lnTo>
                    <a:cubicBezTo>
                      <a:pt x="0" y="2284"/>
                      <a:pt x="88" y="2423"/>
                      <a:pt x="200" y="2427"/>
                    </a:cubicBezTo>
                    <a:lnTo>
                      <a:pt x="204" y="2427"/>
                    </a:lnTo>
                    <a:cubicBezTo>
                      <a:pt x="312" y="2427"/>
                      <a:pt x="404" y="2291"/>
                      <a:pt x="404" y="2117"/>
                    </a:cubicBezTo>
                    <a:lnTo>
                      <a:pt x="428" y="0"/>
                    </a:lnTo>
                    <a:close/>
                  </a:path>
                </a:pathLst>
              </a:custGeom>
              <a:solidFill>
                <a:srgbClr val="B37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3" name="Google Shape;383;p26">
                <a:extLst>
                  <a:ext uri="{FF2B5EF4-FFF2-40B4-BE49-F238E27FC236}">
                    <a16:creationId xmlns:a16="http://schemas.microsoft.com/office/drawing/2014/main" id="{E9F2A467-4EDA-24F9-E77A-1CBCA86E58C3}"/>
                  </a:ext>
                </a:extLst>
              </p:cNvPr>
              <p:cNvSpPr/>
              <p:nvPr/>
            </p:nvSpPr>
            <p:spPr>
              <a:xfrm>
                <a:off x="7509845" y="4215261"/>
                <a:ext cx="72301" cy="284327"/>
              </a:xfrm>
              <a:custGeom>
                <a:avLst/>
                <a:gdLst/>
                <a:ahLst/>
                <a:cxnLst/>
                <a:rect l="l" t="t" r="r" b="b"/>
                <a:pathLst>
                  <a:path w="667" h="2623" extrusionOk="0">
                    <a:moveTo>
                      <a:pt x="354" y="0"/>
                    </a:moveTo>
                    <a:cubicBezTo>
                      <a:pt x="184" y="0"/>
                      <a:pt x="42" y="139"/>
                      <a:pt x="42" y="309"/>
                    </a:cubicBezTo>
                    <a:lnTo>
                      <a:pt x="1" y="2623"/>
                    </a:lnTo>
                    <a:lnTo>
                      <a:pt x="629" y="2623"/>
                    </a:lnTo>
                    <a:lnTo>
                      <a:pt x="666" y="319"/>
                    </a:lnTo>
                    <a:lnTo>
                      <a:pt x="666" y="316"/>
                    </a:lnTo>
                    <a:cubicBezTo>
                      <a:pt x="666" y="143"/>
                      <a:pt x="530" y="3"/>
                      <a:pt x="358" y="0"/>
                    </a:cubicBezTo>
                    <a:close/>
                  </a:path>
                </a:pathLst>
              </a:custGeom>
              <a:solidFill>
                <a:srgbClr val="F25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4" name="Google Shape;384;p26">
                <a:extLst>
                  <a:ext uri="{FF2B5EF4-FFF2-40B4-BE49-F238E27FC236}">
                    <a16:creationId xmlns:a16="http://schemas.microsoft.com/office/drawing/2014/main" id="{FF1638F2-390C-B749-BA26-ABC74D896A8F}"/>
                  </a:ext>
                </a:extLst>
              </p:cNvPr>
              <p:cNvSpPr/>
              <p:nvPr/>
            </p:nvSpPr>
            <p:spPr>
              <a:xfrm>
                <a:off x="7518409" y="4599853"/>
                <a:ext cx="45310" cy="141784"/>
              </a:xfrm>
              <a:custGeom>
                <a:avLst/>
                <a:gdLst/>
                <a:ahLst/>
                <a:cxnLst/>
                <a:rect l="l" t="t" r="r" b="b"/>
                <a:pathLst>
                  <a:path w="418" h="1308" extrusionOk="0">
                    <a:moveTo>
                      <a:pt x="11" y="1"/>
                    </a:moveTo>
                    <a:lnTo>
                      <a:pt x="0" y="989"/>
                    </a:lnTo>
                    <a:lnTo>
                      <a:pt x="0" y="995"/>
                    </a:lnTo>
                    <a:cubicBezTo>
                      <a:pt x="0" y="1165"/>
                      <a:pt x="88" y="1304"/>
                      <a:pt x="200" y="1308"/>
                    </a:cubicBezTo>
                    <a:lnTo>
                      <a:pt x="204" y="1308"/>
                    </a:lnTo>
                    <a:cubicBezTo>
                      <a:pt x="312" y="1308"/>
                      <a:pt x="404" y="1172"/>
                      <a:pt x="404" y="998"/>
                    </a:cubicBezTo>
                    <a:lnTo>
                      <a:pt x="418" y="1"/>
                    </a:ln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5" name="Google Shape;385;p26">
                <a:extLst>
                  <a:ext uri="{FF2B5EF4-FFF2-40B4-BE49-F238E27FC236}">
                    <a16:creationId xmlns:a16="http://schemas.microsoft.com/office/drawing/2014/main" id="{84356CB4-AEA5-E2BA-1913-23F2F14C0FEC}"/>
                  </a:ext>
                </a:extLst>
              </p:cNvPr>
              <p:cNvSpPr/>
              <p:nvPr/>
            </p:nvSpPr>
            <p:spPr>
              <a:xfrm>
                <a:off x="7666913" y="4491023"/>
                <a:ext cx="46503" cy="263406"/>
              </a:xfrm>
              <a:custGeom>
                <a:avLst/>
                <a:gdLst/>
                <a:ahLst/>
                <a:cxnLst/>
                <a:rect l="l" t="t" r="r" b="b"/>
                <a:pathLst>
                  <a:path w="429" h="2430" extrusionOk="0">
                    <a:moveTo>
                      <a:pt x="25" y="1"/>
                    </a:moveTo>
                    <a:lnTo>
                      <a:pt x="1" y="2111"/>
                    </a:lnTo>
                    <a:lnTo>
                      <a:pt x="1" y="2115"/>
                    </a:lnTo>
                    <a:cubicBezTo>
                      <a:pt x="1" y="2287"/>
                      <a:pt x="89" y="2427"/>
                      <a:pt x="198" y="2430"/>
                    </a:cubicBezTo>
                    <a:lnTo>
                      <a:pt x="204" y="2430"/>
                    </a:lnTo>
                    <a:cubicBezTo>
                      <a:pt x="313" y="2430"/>
                      <a:pt x="404" y="2291"/>
                      <a:pt x="404" y="2121"/>
                    </a:cubicBezTo>
                    <a:lnTo>
                      <a:pt x="428" y="1"/>
                    </a:lnTo>
                    <a:close/>
                  </a:path>
                </a:pathLst>
              </a:custGeom>
              <a:solidFill>
                <a:srgbClr val="B37C5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6" name="Google Shape;386;p26">
                <a:extLst>
                  <a:ext uri="{FF2B5EF4-FFF2-40B4-BE49-F238E27FC236}">
                    <a16:creationId xmlns:a16="http://schemas.microsoft.com/office/drawing/2014/main" id="{D30515AF-F4DE-E40C-0198-1D340680B673}"/>
                  </a:ext>
                </a:extLst>
              </p:cNvPr>
              <p:cNvSpPr/>
              <p:nvPr/>
            </p:nvSpPr>
            <p:spPr>
              <a:xfrm>
                <a:off x="7666913" y="4631180"/>
                <a:ext cx="45093" cy="123248"/>
              </a:xfrm>
              <a:custGeom>
                <a:avLst/>
                <a:gdLst/>
                <a:ahLst/>
                <a:cxnLst/>
                <a:rect l="l" t="t" r="r" b="b"/>
                <a:pathLst>
                  <a:path w="416" h="1137" extrusionOk="0">
                    <a:moveTo>
                      <a:pt x="11" y="1"/>
                    </a:moveTo>
                    <a:lnTo>
                      <a:pt x="1" y="818"/>
                    </a:lnTo>
                    <a:lnTo>
                      <a:pt x="1" y="822"/>
                    </a:lnTo>
                    <a:cubicBezTo>
                      <a:pt x="1" y="994"/>
                      <a:pt x="89" y="1134"/>
                      <a:pt x="198" y="1137"/>
                    </a:cubicBezTo>
                    <a:lnTo>
                      <a:pt x="204" y="1137"/>
                    </a:lnTo>
                    <a:cubicBezTo>
                      <a:pt x="313" y="1137"/>
                      <a:pt x="404" y="998"/>
                      <a:pt x="404" y="828"/>
                    </a:cubicBezTo>
                    <a:lnTo>
                      <a:pt x="415" y="1"/>
                    </a:ln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7" name="Google Shape;387;p26">
                <a:extLst>
                  <a:ext uri="{FF2B5EF4-FFF2-40B4-BE49-F238E27FC236}">
                    <a16:creationId xmlns:a16="http://schemas.microsoft.com/office/drawing/2014/main" id="{ED3DC783-5630-1FF9-D83C-7CBA3AF766AF}"/>
                  </a:ext>
                </a:extLst>
              </p:cNvPr>
              <p:cNvSpPr/>
              <p:nvPr/>
            </p:nvSpPr>
            <p:spPr>
              <a:xfrm>
                <a:off x="7658566" y="4228051"/>
                <a:ext cx="72084" cy="284435"/>
              </a:xfrm>
              <a:custGeom>
                <a:avLst/>
                <a:gdLst/>
                <a:ahLst/>
                <a:cxnLst/>
                <a:rect l="l" t="t" r="r" b="b"/>
                <a:pathLst>
                  <a:path w="665" h="2624" extrusionOk="0">
                    <a:moveTo>
                      <a:pt x="353" y="1"/>
                    </a:moveTo>
                    <a:cubicBezTo>
                      <a:pt x="179" y="1"/>
                      <a:pt x="41" y="137"/>
                      <a:pt x="37" y="310"/>
                    </a:cubicBezTo>
                    <a:lnTo>
                      <a:pt x="0" y="2624"/>
                    </a:lnTo>
                    <a:lnTo>
                      <a:pt x="624" y="2624"/>
                    </a:lnTo>
                    <a:lnTo>
                      <a:pt x="665" y="320"/>
                    </a:lnTo>
                    <a:lnTo>
                      <a:pt x="665" y="313"/>
                    </a:lnTo>
                    <a:cubicBezTo>
                      <a:pt x="665" y="143"/>
                      <a:pt x="530" y="4"/>
                      <a:pt x="356" y="1"/>
                    </a:cubicBezTo>
                    <a:close/>
                  </a:path>
                </a:pathLst>
              </a:custGeom>
              <a:solidFill>
                <a:srgbClr val="F253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8" name="Google Shape;388;p26">
                <a:extLst>
                  <a:ext uri="{FF2B5EF4-FFF2-40B4-BE49-F238E27FC236}">
                    <a16:creationId xmlns:a16="http://schemas.microsoft.com/office/drawing/2014/main" id="{273F9901-3F95-8329-9D4A-0C4E579CADE5}"/>
                  </a:ext>
                </a:extLst>
              </p:cNvPr>
              <p:cNvSpPr/>
              <p:nvPr/>
            </p:nvSpPr>
            <p:spPr>
              <a:xfrm>
                <a:off x="7515482" y="4691124"/>
                <a:ext cx="146445" cy="68507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632" extrusionOk="0">
                    <a:moveTo>
                      <a:pt x="207" y="0"/>
                    </a:moveTo>
                    <a:cubicBezTo>
                      <a:pt x="118" y="0"/>
                      <a:pt x="46" y="32"/>
                      <a:pt x="0" y="109"/>
                    </a:cubicBezTo>
                    <a:cubicBezTo>
                      <a:pt x="0" y="252"/>
                      <a:pt x="0" y="397"/>
                      <a:pt x="7" y="540"/>
                    </a:cubicBezTo>
                    <a:cubicBezTo>
                      <a:pt x="47" y="550"/>
                      <a:pt x="110" y="556"/>
                      <a:pt x="171" y="556"/>
                    </a:cubicBezTo>
                    <a:cubicBezTo>
                      <a:pt x="229" y="556"/>
                      <a:pt x="285" y="551"/>
                      <a:pt x="323" y="540"/>
                    </a:cubicBezTo>
                    <a:cubicBezTo>
                      <a:pt x="336" y="496"/>
                      <a:pt x="323" y="458"/>
                      <a:pt x="336" y="414"/>
                    </a:cubicBezTo>
                    <a:cubicBezTo>
                      <a:pt x="682" y="458"/>
                      <a:pt x="984" y="615"/>
                      <a:pt x="1350" y="632"/>
                    </a:cubicBezTo>
                    <a:cubicBezTo>
                      <a:pt x="1137" y="475"/>
                      <a:pt x="550" y="0"/>
                      <a:pt x="207" y="0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49" name="Google Shape;389;p26">
                <a:extLst>
                  <a:ext uri="{FF2B5EF4-FFF2-40B4-BE49-F238E27FC236}">
                    <a16:creationId xmlns:a16="http://schemas.microsoft.com/office/drawing/2014/main" id="{6C5D0CED-A094-22FF-8F1D-0F9D154DC9E6}"/>
                  </a:ext>
                </a:extLst>
              </p:cNvPr>
              <p:cNvSpPr/>
              <p:nvPr/>
            </p:nvSpPr>
            <p:spPr>
              <a:xfrm>
                <a:off x="7668105" y="4687655"/>
                <a:ext cx="163030" cy="76420"/>
              </a:xfrm>
              <a:custGeom>
                <a:avLst/>
                <a:gdLst/>
                <a:ahLst/>
                <a:cxnLst/>
                <a:rect l="l" t="t" r="r" b="b"/>
                <a:pathLst>
                  <a:path w="1504" h="705" extrusionOk="0">
                    <a:moveTo>
                      <a:pt x="229" y="0"/>
                    </a:moveTo>
                    <a:cubicBezTo>
                      <a:pt x="131" y="0"/>
                      <a:pt x="51" y="36"/>
                      <a:pt x="0" y="121"/>
                    </a:cubicBezTo>
                    <a:cubicBezTo>
                      <a:pt x="3" y="284"/>
                      <a:pt x="0" y="443"/>
                      <a:pt x="10" y="603"/>
                    </a:cubicBezTo>
                    <a:cubicBezTo>
                      <a:pt x="54" y="615"/>
                      <a:pt x="123" y="622"/>
                      <a:pt x="191" y="622"/>
                    </a:cubicBezTo>
                    <a:cubicBezTo>
                      <a:pt x="255" y="622"/>
                      <a:pt x="319" y="616"/>
                      <a:pt x="360" y="603"/>
                    </a:cubicBezTo>
                    <a:cubicBezTo>
                      <a:pt x="373" y="555"/>
                      <a:pt x="360" y="511"/>
                      <a:pt x="376" y="460"/>
                    </a:cubicBezTo>
                    <a:cubicBezTo>
                      <a:pt x="760" y="511"/>
                      <a:pt x="1096" y="688"/>
                      <a:pt x="1503" y="705"/>
                    </a:cubicBezTo>
                    <a:cubicBezTo>
                      <a:pt x="1266" y="532"/>
                      <a:pt x="611" y="0"/>
                      <a:pt x="229" y="0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0" name="Google Shape;390;p26">
                <a:extLst>
                  <a:ext uri="{FF2B5EF4-FFF2-40B4-BE49-F238E27FC236}">
                    <a16:creationId xmlns:a16="http://schemas.microsoft.com/office/drawing/2014/main" id="{8D5A01C9-D665-9F35-DA47-56A895CC3465}"/>
                  </a:ext>
                </a:extLst>
              </p:cNvPr>
              <p:cNvSpPr/>
              <p:nvPr/>
            </p:nvSpPr>
            <p:spPr>
              <a:xfrm>
                <a:off x="7636988" y="3027325"/>
                <a:ext cx="46500" cy="215100"/>
              </a:xfrm>
              <a:prstGeom prst="roundRect">
                <a:avLst>
                  <a:gd name="adj" fmla="val 16667"/>
                </a:avLst>
              </a:prstGeom>
              <a:solidFill>
                <a:srgbClr val="FE7C5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1" name="Google Shape;336;p26">
              <a:extLst>
                <a:ext uri="{FF2B5EF4-FFF2-40B4-BE49-F238E27FC236}">
                  <a16:creationId xmlns:a16="http://schemas.microsoft.com/office/drawing/2014/main" id="{C10C7509-0563-363A-233C-3C54F14EFB25}"/>
                </a:ext>
              </a:extLst>
            </p:cNvPr>
            <p:cNvGrpSpPr/>
            <p:nvPr/>
          </p:nvGrpSpPr>
          <p:grpSpPr>
            <a:xfrm>
              <a:off x="8613013" y="914493"/>
              <a:ext cx="1259276" cy="2935332"/>
              <a:chOff x="6527550" y="1307075"/>
              <a:chExt cx="870215" cy="2040688"/>
            </a:xfrm>
          </p:grpSpPr>
          <p:sp>
            <p:nvSpPr>
              <p:cNvPr id="52" name="Google Shape;337;p26">
                <a:extLst>
                  <a:ext uri="{FF2B5EF4-FFF2-40B4-BE49-F238E27FC236}">
                    <a16:creationId xmlns:a16="http://schemas.microsoft.com/office/drawing/2014/main" id="{5D433762-0B16-D8CF-6051-6305B5641DE5}"/>
                  </a:ext>
                </a:extLst>
              </p:cNvPr>
              <p:cNvSpPr/>
              <p:nvPr/>
            </p:nvSpPr>
            <p:spPr>
              <a:xfrm>
                <a:off x="6527550" y="2297933"/>
                <a:ext cx="572014" cy="1049830"/>
              </a:xfrm>
              <a:custGeom>
                <a:avLst/>
                <a:gdLst/>
                <a:ahLst/>
                <a:cxnLst/>
                <a:rect l="l" t="t" r="r" b="b"/>
                <a:pathLst>
                  <a:path w="5277" h="9685" extrusionOk="0">
                    <a:moveTo>
                      <a:pt x="1809" y="4171"/>
                    </a:moveTo>
                    <a:cubicBezTo>
                      <a:pt x="2118" y="4171"/>
                      <a:pt x="2457" y="4263"/>
                      <a:pt x="2800" y="4476"/>
                    </a:cubicBezTo>
                    <a:cubicBezTo>
                      <a:pt x="3658" y="5012"/>
                      <a:pt x="3441" y="6040"/>
                      <a:pt x="3251" y="6950"/>
                    </a:cubicBezTo>
                    <a:cubicBezTo>
                      <a:pt x="3237" y="7007"/>
                      <a:pt x="3228" y="7065"/>
                      <a:pt x="3214" y="7122"/>
                    </a:cubicBezTo>
                    <a:cubicBezTo>
                      <a:pt x="2921" y="7228"/>
                      <a:pt x="2611" y="7292"/>
                      <a:pt x="2308" y="7292"/>
                    </a:cubicBezTo>
                    <a:cubicBezTo>
                      <a:pt x="2299" y="7292"/>
                      <a:pt x="2290" y="7292"/>
                      <a:pt x="2281" y="7292"/>
                    </a:cubicBezTo>
                    <a:cubicBezTo>
                      <a:pt x="1595" y="7289"/>
                      <a:pt x="1029" y="6980"/>
                      <a:pt x="689" y="6424"/>
                    </a:cubicBezTo>
                    <a:cubicBezTo>
                      <a:pt x="198" y="5619"/>
                      <a:pt x="418" y="4941"/>
                      <a:pt x="791" y="4575"/>
                    </a:cubicBezTo>
                    <a:cubicBezTo>
                      <a:pt x="1032" y="4337"/>
                      <a:pt x="1391" y="4171"/>
                      <a:pt x="1809" y="4171"/>
                    </a:cubicBezTo>
                    <a:close/>
                    <a:moveTo>
                      <a:pt x="4496" y="1"/>
                    </a:moveTo>
                    <a:cubicBezTo>
                      <a:pt x="4449" y="1"/>
                      <a:pt x="4412" y="38"/>
                      <a:pt x="4412" y="85"/>
                    </a:cubicBezTo>
                    <a:lnTo>
                      <a:pt x="4412" y="354"/>
                    </a:lnTo>
                    <a:cubicBezTo>
                      <a:pt x="4408" y="1070"/>
                      <a:pt x="4404" y="1745"/>
                      <a:pt x="4645" y="2451"/>
                    </a:cubicBezTo>
                    <a:cubicBezTo>
                      <a:pt x="4683" y="2559"/>
                      <a:pt x="4720" y="2667"/>
                      <a:pt x="4758" y="2772"/>
                    </a:cubicBezTo>
                    <a:cubicBezTo>
                      <a:pt x="4938" y="3268"/>
                      <a:pt x="5104" y="3740"/>
                      <a:pt x="5093" y="4286"/>
                    </a:cubicBezTo>
                    <a:cubicBezTo>
                      <a:pt x="5083" y="4900"/>
                      <a:pt x="4903" y="5566"/>
                      <a:pt x="4622" y="6013"/>
                    </a:cubicBezTo>
                    <a:cubicBezTo>
                      <a:pt x="4347" y="6454"/>
                      <a:pt x="3906" y="6817"/>
                      <a:pt x="3407" y="7044"/>
                    </a:cubicBezTo>
                    <a:cubicBezTo>
                      <a:pt x="3411" y="7024"/>
                      <a:pt x="3414" y="7004"/>
                      <a:pt x="3417" y="6983"/>
                    </a:cubicBezTo>
                    <a:cubicBezTo>
                      <a:pt x="3610" y="6070"/>
                      <a:pt x="3848" y="4930"/>
                      <a:pt x="2891" y="4330"/>
                    </a:cubicBezTo>
                    <a:cubicBezTo>
                      <a:pt x="2518" y="4097"/>
                      <a:pt x="2148" y="3999"/>
                      <a:pt x="1810" y="3999"/>
                    </a:cubicBezTo>
                    <a:cubicBezTo>
                      <a:pt x="1344" y="3999"/>
                      <a:pt x="939" y="4185"/>
                      <a:pt x="669" y="4452"/>
                    </a:cubicBezTo>
                    <a:cubicBezTo>
                      <a:pt x="251" y="4866"/>
                      <a:pt x="1" y="5623"/>
                      <a:pt x="544" y="6515"/>
                    </a:cubicBezTo>
                    <a:cubicBezTo>
                      <a:pt x="917" y="7122"/>
                      <a:pt x="1534" y="7462"/>
                      <a:pt x="2281" y="7465"/>
                    </a:cubicBezTo>
                    <a:cubicBezTo>
                      <a:pt x="2579" y="7459"/>
                      <a:pt x="2885" y="7411"/>
                      <a:pt x="3176" y="7316"/>
                    </a:cubicBezTo>
                    <a:lnTo>
                      <a:pt x="3176" y="7316"/>
                    </a:lnTo>
                    <a:cubicBezTo>
                      <a:pt x="2939" y="8571"/>
                      <a:pt x="2979" y="9362"/>
                      <a:pt x="3298" y="9661"/>
                    </a:cubicBezTo>
                    <a:cubicBezTo>
                      <a:pt x="3316" y="9674"/>
                      <a:pt x="3336" y="9684"/>
                      <a:pt x="3356" y="9684"/>
                    </a:cubicBezTo>
                    <a:cubicBezTo>
                      <a:pt x="3380" y="9684"/>
                      <a:pt x="3404" y="9674"/>
                      <a:pt x="3421" y="9657"/>
                    </a:cubicBezTo>
                    <a:cubicBezTo>
                      <a:pt x="3452" y="9623"/>
                      <a:pt x="3452" y="9569"/>
                      <a:pt x="3417" y="9535"/>
                    </a:cubicBezTo>
                    <a:cubicBezTo>
                      <a:pt x="3258" y="9385"/>
                      <a:pt x="3037" y="8890"/>
                      <a:pt x="3363" y="7245"/>
                    </a:cubicBezTo>
                    <a:cubicBezTo>
                      <a:pt x="3940" y="7011"/>
                      <a:pt x="4456" y="6607"/>
                      <a:pt x="4767" y="6105"/>
                    </a:cubicBezTo>
                    <a:cubicBezTo>
                      <a:pt x="5063" y="5630"/>
                      <a:pt x="5253" y="4934"/>
                      <a:pt x="5267" y="4290"/>
                    </a:cubicBezTo>
                    <a:cubicBezTo>
                      <a:pt x="5276" y="3713"/>
                      <a:pt x="5104" y="3228"/>
                      <a:pt x="4917" y="2715"/>
                    </a:cubicBezTo>
                    <a:cubicBezTo>
                      <a:pt x="4880" y="2610"/>
                      <a:pt x="4842" y="2505"/>
                      <a:pt x="4805" y="2396"/>
                    </a:cubicBezTo>
                    <a:cubicBezTo>
                      <a:pt x="4575" y="1718"/>
                      <a:pt x="4578" y="1056"/>
                      <a:pt x="4581" y="357"/>
                    </a:cubicBezTo>
                    <a:lnTo>
                      <a:pt x="4581" y="85"/>
                    </a:lnTo>
                    <a:cubicBezTo>
                      <a:pt x="4581" y="38"/>
                      <a:pt x="4544" y="1"/>
                      <a:pt x="4496" y="1"/>
                    </a:cubicBezTo>
                    <a:close/>
                  </a:path>
                </a:pathLst>
              </a:custGeom>
              <a:solidFill>
                <a:srgbClr val="3325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53" name="Google Shape;338;p26">
                <a:extLst>
                  <a:ext uri="{FF2B5EF4-FFF2-40B4-BE49-F238E27FC236}">
                    <a16:creationId xmlns:a16="http://schemas.microsoft.com/office/drawing/2014/main" id="{89242FD6-7E5C-4C2B-0975-00D78016D0C6}"/>
                  </a:ext>
                </a:extLst>
              </p:cNvPr>
              <p:cNvSpPr/>
              <p:nvPr/>
            </p:nvSpPr>
            <p:spPr>
              <a:xfrm>
                <a:off x="6644511" y="1307075"/>
                <a:ext cx="753254" cy="1024898"/>
              </a:xfrm>
              <a:custGeom>
                <a:avLst/>
                <a:gdLst/>
                <a:ahLst/>
                <a:cxnLst/>
                <a:rect l="l" t="t" r="r" b="b"/>
                <a:pathLst>
                  <a:path w="6949" h="9455" extrusionOk="0">
                    <a:moveTo>
                      <a:pt x="3475" y="1"/>
                    </a:moveTo>
                    <a:cubicBezTo>
                      <a:pt x="1554" y="1"/>
                      <a:pt x="1" y="2115"/>
                      <a:pt x="1" y="4727"/>
                    </a:cubicBezTo>
                    <a:cubicBezTo>
                      <a:pt x="1" y="7337"/>
                      <a:pt x="1554" y="9454"/>
                      <a:pt x="3475" y="9454"/>
                    </a:cubicBezTo>
                    <a:cubicBezTo>
                      <a:pt x="5395" y="9454"/>
                      <a:pt x="6949" y="7337"/>
                      <a:pt x="6949" y="4727"/>
                    </a:cubicBezTo>
                    <a:cubicBezTo>
                      <a:pt x="6949" y="2115"/>
                      <a:pt x="5395" y="1"/>
                      <a:pt x="347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grpSp>
            <p:nvGrpSpPr>
              <p:cNvPr id="54" name="Google Shape;339;p26">
                <a:extLst>
                  <a:ext uri="{FF2B5EF4-FFF2-40B4-BE49-F238E27FC236}">
                    <a16:creationId xmlns:a16="http://schemas.microsoft.com/office/drawing/2014/main" id="{317DC2BA-101A-B94E-2C4B-E3A084B18B68}"/>
                  </a:ext>
                </a:extLst>
              </p:cNvPr>
              <p:cNvGrpSpPr/>
              <p:nvPr/>
            </p:nvGrpSpPr>
            <p:grpSpPr>
              <a:xfrm flipH="1">
                <a:off x="6896957" y="1777347"/>
                <a:ext cx="124342" cy="276773"/>
                <a:chOff x="1763475" y="3373375"/>
                <a:chExt cx="96975" cy="215875"/>
              </a:xfrm>
            </p:grpSpPr>
            <p:sp>
              <p:nvSpPr>
                <p:cNvPr id="62" name="Google Shape;347;p26">
                  <a:extLst>
                    <a:ext uri="{FF2B5EF4-FFF2-40B4-BE49-F238E27FC236}">
                      <a16:creationId xmlns:a16="http://schemas.microsoft.com/office/drawing/2014/main" id="{5EBC9B83-226A-9FFD-FE13-AD8FE10402E2}"/>
                    </a:ext>
                  </a:extLst>
                </p:cNvPr>
                <p:cNvSpPr/>
                <p:nvPr/>
              </p:nvSpPr>
              <p:spPr>
                <a:xfrm>
                  <a:off x="1763725" y="3373375"/>
                  <a:ext cx="96725" cy="107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69" h="4314" extrusionOk="0">
                      <a:moveTo>
                        <a:pt x="2576" y="1"/>
                      </a:moveTo>
                      <a:cubicBezTo>
                        <a:pt x="1519" y="1"/>
                        <a:pt x="529" y="567"/>
                        <a:pt x="0" y="1482"/>
                      </a:cubicBezTo>
                      <a:lnTo>
                        <a:pt x="0" y="4313"/>
                      </a:lnTo>
                      <a:lnTo>
                        <a:pt x="859" y="4313"/>
                      </a:lnTo>
                      <a:cubicBezTo>
                        <a:pt x="2520" y="4313"/>
                        <a:pt x="3869" y="2954"/>
                        <a:pt x="3869" y="1294"/>
                      </a:cubicBezTo>
                      <a:lnTo>
                        <a:pt x="3869" y="435"/>
                      </a:lnTo>
                      <a:cubicBezTo>
                        <a:pt x="3869" y="190"/>
                        <a:pt x="3680" y="1"/>
                        <a:pt x="3444" y="1"/>
                      </a:cubicBezTo>
                      <a:close/>
                    </a:path>
                  </a:pathLst>
                </a:custGeom>
                <a:solidFill>
                  <a:srgbClr val="FFAB4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 dirty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24" name="Google Shape;349;p26">
                  <a:extLst>
                    <a:ext uri="{FF2B5EF4-FFF2-40B4-BE49-F238E27FC236}">
                      <a16:creationId xmlns:a16="http://schemas.microsoft.com/office/drawing/2014/main" id="{2F1CBC4D-399C-6B8A-7273-3F518CC510E8}"/>
                    </a:ext>
                  </a:extLst>
                </p:cNvPr>
                <p:cNvSpPr/>
                <p:nvPr/>
              </p:nvSpPr>
              <p:spPr>
                <a:xfrm>
                  <a:off x="1763475" y="3502425"/>
                  <a:ext cx="10875" cy="86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5" h="3473" extrusionOk="0">
                      <a:moveTo>
                        <a:pt x="435" y="0"/>
                      </a:moveTo>
                      <a:lnTo>
                        <a:pt x="1" y="869"/>
                      </a:lnTo>
                      <a:lnTo>
                        <a:pt x="1" y="3473"/>
                      </a:lnTo>
                      <a:cubicBezTo>
                        <a:pt x="246" y="3473"/>
                        <a:pt x="435" y="3284"/>
                        <a:pt x="435" y="3048"/>
                      </a:cubicBezTo>
                      <a:lnTo>
                        <a:pt x="435" y="0"/>
                      </a:lnTo>
                      <a:close/>
                    </a:path>
                  </a:pathLst>
                </a:custGeom>
                <a:solidFill>
                  <a:srgbClr val="FFDB0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Font typeface="Arial"/>
                    <a:buNone/>
                  </a:pPr>
                  <a:endParaRPr sz="1400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1030" name="Google Shape;3366;p50">
              <a:extLst>
                <a:ext uri="{FF2B5EF4-FFF2-40B4-BE49-F238E27FC236}">
                  <a16:creationId xmlns:a16="http://schemas.microsoft.com/office/drawing/2014/main" id="{90FD943D-8BF4-ECDD-2B4A-386D484C28DB}"/>
                </a:ext>
              </a:extLst>
            </p:cNvPr>
            <p:cNvGrpSpPr/>
            <p:nvPr/>
          </p:nvGrpSpPr>
          <p:grpSpPr>
            <a:xfrm>
              <a:off x="8900877" y="1359421"/>
              <a:ext cx="833090" cy="646088"/>
              <a:chOff x="4706800" y="1553200"/>
              <a:chExt cx="367325" cy="301250"/>
            </a:xfrm>
          </p:grpSpPr>
          <p:sp>
            <p:nvSpPr>
              <p:cNvPr id="1031" name="Google Shape;3367;p50">
                <a:extLst>
                  <a:ext uri="{FF2B5EF4-FFF2-40B4-BE49-F238E27FC236}">
                    <a16:creationId xmlns:a16="http://schemas.microsoft.com/office/drawing/2014/main" id="{DBCB4826-815C-AD42-7581-9702E437BABD}"/>
                  </a:ext>
                </a:extLst>
              </p:cNvPr>
              <p:cNvSpPr/>
              <p:nvPr/>
            </p:nvSpPr>
            <p:spPr>
              <a:xfrm>
                <a:off x="4815075" y="1553200"/>
                <a:ext cx="15077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6031" h="2584" extrusionOk="0">
                    <a:moveTo>
                      <a:pt x="425" y="0"/>
                    </a:moveTo>
                    <a:cubicBezTo>
                      <a:pt x="189" y="0"/>
                      <a:pt x="1" y="189"/>
                      <a:pt x="1" y="434"/>
                    </a:cubicBezTo>
                    <a:lnTo>
                      <a:pt x="1" y="2151"/>
                    </a:lnTo>
                    <a:cubicBezTo>
                      <a:pt x="1" y="2439"/>
                      <a:pt x="215" y="2583"/>
                      <a:pt x="430" y="2583"/>
                    </a:cubicBezTo>
                    <a:cubicBezTo>
                      <a:pt x="645" y="2583"/>
                      <a:pt x="859" y="2439"/>
                      <a:pt x="859" y="2151"/>
                    </a:cubicBezTo>
                    <a:lnTo>
                      <a:pt x="859" y="859"/>
                    </a:lnTo>
                    <a:lnTo>
                      <a:pt x="5172" y="859"/>
                    </a:lnTo>
                    <a:lnTo>
                      <a:pt x="5172" y="2151"/>
                    </a:lnTo>
                    <a:cubicBezTo>
                      <a:pt x="5172" y="2439"/>
                      <a:pt x="5386" y="2583"/>
                      <a:pt x="5601" y="2583"/>
                    </a:cubicBezTo>
                    <a:cubicBezTo>
                      <a:pt x="5816" y="2583"/>
                      <a:pt x="6030" y="2439"/>
                      <a:pt x="6030" y="2151"/>
                    </a:cubicBezTo>
                    <a:lnTo>
                      <a:pt x="6030" y="434"/>
                    </a:lnTo>
                    <a:cubicBezTo>
                      <a:pt x="6030" y="189"/>
                      <a:pt x="5832" y="0"/>
                      <a:pt x="5596" y="0"/>
                    </a:cubicBezTo>
                    <a:close/>
                  </a:path>
                </a:pathLst>
              </a:custGeom>
              <a:solidFill>
                <a:srgbClr val="8A37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32" name="Google Shape;3368;p50">
                <a:extLst>
                  <a:ext uri="{FF2B5EF4-FFF2-40B4-BE49-F238E27FC236}">
                    <a16:creationId xmlns:a16="http://schemas.microsoft.com/office/drawing/2014/main" id="{BCF7D0D5-D274-68DE-5006-E51FA51B6A9C}"/>
                  </a:ext>
                </a:extLst>
              </p:cNvPr>
              <p:cNvSpPr/>
              <p:nvPr/>
            </p:nvSpPr>
            <p:spPr>
              <a:xfrm>
                <a:off x="4890325" y="1553200"/>
                <a:ext cx="75525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3021" h="2584" extrusionOk="0">
                    <a:moveTo>
                      <a:pt x="1" y="0"/>
                    </a:moveTo>
                    <a:lnTo>
                      <a:pt x="1" y="859"/>
                    </a:lnTo>
                    <a:lnTo>
                      <a:pt x="2162" y="859"/>
                    </a:lnTo>
                    <a:lnTo>
                      <a:pt x="2162" y="2151"/>
                    </a:lnTo>
                    <a:cubicBezTo>
                      <a:pt x="2162" y="2439"/>
                      <a:pt x="2376" y="2583"/>
                      <a:pt x="2591" y="2583"/>
                    </a:cubicBezTo>
                    <a:cubicBezTo>
                      <a:pt x="2806" y="2583"/>
                      <a:pt x="3020" y="2439"/>
                      <a:pt x="3020" y="2151"/>
                    </a:cubicBezTo>
                    <a:lnTo>
                      <a:pt x="3020" y="434"/>
                    </a:lnTo>
                    <a:cubicBezTo>
                      <a:pt x="3020" y="189"/>
                      <a:pt x="2822" y="0"/>
                      <a:pt x="2586" y="0"/>
                    </a:cubicBezTo>
                    <a:close/>
                  </a:path>
                </a:pathLst>
              </a:custGeom>
              <a:solidFill>
                <a:srgbClr val="72371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33" name="Google Shape;3369;p50">
                <a:extLst>
                  <a:ext uri="{FF2B5EF4-FFF2-40B4-BE49-F238E27FC236}">
                    <a16:creationId xmlns:a16="http://schemas.microsoft.com/office/drawing/2014/main" id="{93DE2DA2-95F4-EE6E-5063-93CFD76D5400}"/>
                  </a:ext>
                </a:extLst>
              </p:cNvPr>
              <p:cNvSpPr/>
              <p:nvPr/>
            </p:nvSpPr>
            <p:spPr>
              <a:xfrm>
                <a:off x="4706800" y="1596125"/>
                <a:ext cx="367325" cy="258325"/>
              </a:xfrm>
              <a:custGeom>
                <a:avLst/>
                <a:gdLst/>
                <a:ahLst/>
                <a:cxnLst/>
                <a:rect l="l" t="t" r="r" b="b"/>
                <a:pathLst>
                  <a:path w="14693" h="10333" extrusionOk="0">
                    <a:moveTo>
                      <a:pt x="1284" y="0"/>
                    </a:moveTo>
                    <a:cubicBezTo>
                      <a:pt x="576" y="10"/>
                      <a:pt x="1" y="585"/>
                      <a:pt x="1" y="1293"/>
                    </a:cubicBezTo>
                    <a:lnTo>
                      <a:pt x="1" y="4313"/>
                    </a:lnTo>
                    <a:lnTo>
                      <a:pt x="859" y="4794"/>
                    </a:lnTo>
                    <a:lnTo>
                      <a:pt x="1" y="5171"/>
                    </a:lnTo>
                    <a:lnTo>
                      <a:pt x="1" y="9040"/>
                    </a:lnTo>
                    <a:cubicBezTo>
                      <a:pt x="1" y="9757"/>
                      <a:pt x="576" y="10333"/>
                      <a:pt x="1284" y="10333"/>
                    </a:cubicBezTo>
                    <a:lnTo>
                      <a:pt x="13400" y="10333"/>
                    </a:lnTo>
                    <a:cubicBezTo>
                      <a:pt x="14107" y="10333"/>
                      <a:pt x="14683" y="9757"/>
                      <a:pt x="14692" y="9040"/>
                    </a:cubicBezTo>
                    <a:lnTo>
                      <a:pt x="14692" y="5171"/>
                    </a:lnTo>
                    <a:lnTo>
                      <a:pt x="13824" y="4737"/>
                    </a:lnTo>
                    <a:lnTo>
                      <a:pt x="14692" y="4303"/>
                    </a:lnTo>
                    <a:lnTo>
                      <a:pt x="14692" y="1293"/>
                    </a:lnTo>
                    <a:cubicBezTo>
                      <a:pt x="14683" y="585"/>
                      <a:pt x="14107" y="10"/>
                      <a:pt x="13400" y="0"/>
                    </a:cubicBezTo>
                    <a:close/>
                  </a:path>
                </a:pathLst>
              </a:custGeom>
              <a:solidFill>
                <a:srgbClr val="C56B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34" name="Google Shape;3370;p50">
                <a:extLst>
                  <a:ext uri="{FF2B5EF4-FFF2-40B4-BE49-F238E27FC236}">
                    <a16:creationId xmlns:a16="http://schemas.microsoft.com/office/drawing/2014/main" id="{92A05215-3DFC-7851-1C8F-684F6BAEA2F4}"/>
                  </a:ext>
                </a:extLst>
              </p:cNvPr>
              <p:cNvSpPr/>
              <p:nvPr/>
            </p:nvSpPr>
            <p:spPr>
              <a:xfrm>
                <a:off x="4890325" y="1596125"/>
                <a:ext cx="183800" cy="258325"/>
              </a:xfrm>
              <a:custGeom>
                <a:avLst/>
                <a:gdLst/>
                <a:ahLst/>
                <a:cxnLst/>
                <a:rect l="l" t="t" r="r" b="b"/>
                <a:pathLst>
                  <a:path w="7352" h="10333" extrusionOk="0">
                    <a:moveTo>
                      <a:pt x="1" y="0"/>
                    </a:moveTo>
                    <a:lnTo>
                      <a:pt x="1" y="10333"/>
                    </a:lnTo>
                    <a:lnTo>
                      <a:pt x="6059" y="10333"/>
                    </a:lnTo>
                    <a:cubicBezTo>
                      <a:pt x="6766" y="10333"/>
                      <a:pt x="7342" y="9757"/>
                      <a:pt x="7351" y="9040"/>
                    </a:cubicBezTo>
                    <a:lnTo>
                      <a:pt x="7351" y="5171"/>
                    </a:lnTo>
                    <a:lnTo>
                      <a:pt x="6483" y="4737"/>
                    </a:lnTo>
                    <a:lnTo>
                      <a:pt x="7351" y="4303"/>
                    </a:lnTo>
                    <a:lnTo>
                      <a:pt x="7351" y="1293"/>
                    </a:lnTo>
                    <a:cubicBezTo>
                      <a:pt x="7342" y="585"/>
                      <a:pt x="6766" y="10"/>
                      <a:pt x="6059" y="0"/>
                    </a:cubicBezTo>
                    <a:close/>
                  </a:path>
                </a:pathLst>
              </a:custGeom>
              <a:solidFill>
                <a:srgbClr val="D153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35" name="Google Shape;3371;p50">
                <a:extLst>
                  <a:ext uri="{FF2B5EF4-FFF2-40B4-BE49-F238E27FC236}">
                    <a16:creationId xmlns:a16="http://schemas.microsoft.com/office/drawing/2014/main" id="{4B22364F-ED4D-5211-5EA7-F7EA9BDEA9BE}"/>
                  </a:ext>
                </a:extLst>
              </p:cNvPr>
              <p:cNvSpPr/>
              <p:nvPr/>
            </p:nvSpPr>
            <p:spPr>
              <a:xfrm>
                <a:off x="4706800" y="1703925"/>
                <a:ext cx="367325" cy="21500"/>
              </a:xfrm>
              <a:custGeom>
                <a:avLst/>
                <a:gdLst/>
                <a:ahLst/>
                <a:cxnLst/>
                <a:rect l="l" t="t" r="r" b="b"/>
                <a:pathLst>
                  <a:path w="14693" h="860" extrusionOk="0">
                    <a:moveTo>
                      <a:pt x="1" y="1"/>
                    </a:moveTo>
                    <a:lnTo>
                      <a:pt x="1" y="859"/>
                    </a:lnTo>
                    <a:lnTo>
                      <a:pt x="14692" y="859"/>
                    </a:lnTo>
                    <a:lnTo>
                      <a:pt x="14692" y="1"/>
                    </a:lnTo>
                    <a:close/>
                  </a:path>
                </a:pathLst>
              </a:custGeom>
              <a:solidFill>
                <a:srgbClr val="D153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36" name="Google Shape;3372;p50">
                <a:extLst>
                  <a:ext uri="{FF2B5EF4-FFF2-40B4-BE49-F238E27FC236}">
                    <a16:creationId xmlns:a16="http://schemas.microsoft.com/office/drawing/2014/main" id="{0270182B-2CDA-9184-86D1-048F418B5FE6}"/>
                  </a:ext>
                </a:extLst>
              </p:cNvPr>
              <p:cNvSpPr/>
              <p:nvPr/>
            </p:nvSpPr>
            <p:spPr>
              <a:xfrm>
                <a:off x="4890325" y="1703700"/>
                <a:ext cx="183575" cy="21725"/>
              </a:xfrm>
              <a:custGeom>
                <a:avLst/>
                <a:gdLst/>
                <a:ahLst/>
                <a:cxnLst/>
                <a:rect l="l" t="t" r="r" b="b"/>
                <a:pathLst>
                  <a:path w="7343" h="869" extrusionOk="0">
                    <a:moveTo>
                      <a:pt x="1" y="0"/>
                    </a:moveTo>
                    <a:lnTo>
                      <a:pt x="1" y="868"/>
                    </a:lnTo>
                    <a:lnTo>
                      <a:pt x="7342" y="868"/>
                    </a:lnTo>
                    <a:lnTo>
                      <a:pt x="7342" y="0"/>
                    </a:lnTo>
                    <a:close/>
                  </a:path>
                </a:pathLst>
              </a:custGeom>
              <a:solidFill>
                <a:srgbClr val="A7423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37" name="Google Shape;3373;p50">
                <a:extLst>
                  <a:ext uri="{FF2B5EF4-FFF2-40B4-BE49-F238E27FC236}">
                    <a16:creationId xmlns:a16="http://schemas.microsoft.com/office/drawing/2014/main" id="{576EA07A-5589-657C-CD67-9A8EF3B290E1}"/>
                  </a:ext>
                </a:extLst>
              </p:cNvPr>
              <p:cNvSpPr/>
              <p:nvPr/>
            </p:nvSpPr>
            <p:spPr>
              <a:xfrm>
                <a:off x="4815075" y="1639300"/>
                <a:ext cx="150525" cy="150525"/>
              </a:xfrm>
              <a:custGeom>
                <a:avLst/>
                <a:gdLst/>
                <a:ahLst/>
                <a:cxnLst/>
                <a:rect l="l" t="t" r="r" b="b"/>
                <a:pathLst>
                  <a:path w="6021" h="6021" extrusionOk="0">
                    <a:moveTo>
                      <a:pt x="3011" y="0"/>
                    </a:moveTo>
                    <a:cubicBezTo>
                      <a:pt x="1350" y="0"/>
                      <a:pt x="1" y="1350"/>
                      <a:pt x="1" y="3010"/>
                    </a:cubicBezTo>
                    <a:cubicBezTo>
                      <a:pt x="1" y="4680"/>
                      <a:pt x="1350" y="6020"/>
                      <a:pt x="3011" y="6020"/>
                    </a:cubicBezTo>
                    <a:cubicBezTo>
                      <a:pt x="4672" y="6020"/>
                      <a:pt x="6021" y="4680"/>
                      <a:pt x="6021" y="3010"/>
                    </a:cubicBezTo>
                    <a:cubicBezTo>
                      <a:pt x="6021" y="1350"/>
                      <a:pt x="4672" y="0"/>
                      <a:pt x="3011" y="0"/>
                    </a:cubicBezTo>
                    <a:close/>
                  </a:path>
                </a:pathLst>
              </a:custGeom>
              <a:solidFill>
                <a:srgbClr val="FCF3F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38" name="Google Shape;3374;p50">
                <a:extLst>
                  <a:ext uri="{FF2B5EF4-FFF2-40B4-BE49-F238E27FC236}">
                    <a16:creationId xmlns:a16="http://schemas.microsoft.com/office/drawing/2014/main" id="{4E3E8871-EA11-3A8A-0E92-7846B277FD73}"/>
                  </a:ext>
                </a:extLst>
              </p:cNvPr>
              <p:cNvSpPr/>
              <p:nvPr/>
            </p:nvSpPr>
            <p:spPr>
              <a:xfrm>
                <a:off x="4890325" y="1639300"/>
                <a:ext cx="75275" cy="150750"/>
              </a:xfrm>
              <a:custGeom>
                <a:avLst/>
                <a:gdLst/>
                <a:ahLst/>
                <a:cxnLst/>
                <a:rect l="l" t="t" r="r" b="b"/>
                <a:pathLst>
                  <a:path w="3011" h="6030" extrusionOk="0">
                    <a:moveTo>
                      <a:pt x="1" y="0"/>
                    </a:moveTo>
                    <a:lnTo>
                      <a:pt x="1" y="6030"/>
                    </a:lnTo>
                    <a:cubicBezTo>
                      <a:pt x="1662" y="6020"/>
                      <a:pt x="3011" y="4671"/>
                      <a:pt x="3011" y="3010"/>
                    </a:cubicBezTo>
                    <a:cubicBezTo>
                      <a:pt x="3011" y="1350"/>
                      <a:pt x="1662" y="0"/>
                      <a:pt x="1" y="0"/>
                    </a:cubicBezTo>
                    <a:close/>
                  </a:path>
                </a:pathLst>
              </a:custGeom>
              <a:solidFill>
                <a:srgbClr val="FFCE4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39" name="Google Shape;3375;p50">
                <a:extLst>
                  <a:ext uri="{FF2B5EF4-FFF2-40B4-BE49-F238E27FC236}">
                    <a16:creationId xmlns:a16="http://schemas.microsoft.com/office/drawing/2014/main" id="{F683EE5F-34EE-0DD4-F4FC-0B1AED46F2CD}"/>
                  </a:ext>
                </a:extLst>
              </p:cNvPr>
              <p:cNvSpPr/>
              <p:nvPr/>
            </p:nvSpPr>
            <p:spPr>
              <a:xfrm>
                <a:off x="4854475" y="1682275"/>
                <a:ext cx="71750" cy="64600"/>
              </a:xfrm>
              <a:custGeom>
                <a:avLst/>
                <a:gdLst/>
                <a:ahLst/>
                <a:cxnLst/>
                <a:rect l="l" t="t" r="r" b="b"/>
                <a:pathLst>
                  <a:path w="2870" h="2584" extrusionOk="0">
                    <a:moveTo>
                      <a:pt x="1430" y="1"/>
                    </a:moveTo>
                    <a:cubicBezTo>
                      <a:pt x="1215" y="1"/>
                      <a:pt x="1001" y="145"/>
                      <a:pt x="1001" y="433"/>
                    </a:cubicBezTo>
                    <a:lnTo>
                      <a:pt x="1001" y="867"/>
                    </a:lnTo>
                    <a:lnTo>
                      <a:pt x="576" y="867"/>
                    </a:lnTo>
                    <a:cubicBezTo>
                      <a:pt x="1" y="867"/>
                      <a:pt x="1" y="1725"/>
                      <a:pt x="576" y="1725"/>
                    </a:cubicBezTo>
                    <a:lnTo>
                      <a:pt x="1001" y="1725"/>
                    </a:lnTo>
                    <a:lnTo>
                      <a:pt x="1001" y="2159"/>
                    </a:lnTo>
                    <a:cubicBezTo>
                      <a:pt x="1001" y="2442"/>
                      <a:pt x="1215" y="2584"/>
                      <a:pt x="1430" y="2584"/>
                    </a:cubicBezTo>
                    <a:cubicBezTo>
                      <a:pt x="1645" y="2584"/>
                      <a:pt x="1859" y="2442"/>
                      <a:pt x="1859" y="2159"/>
                    </a:cubicBezTo>
                    <a:lnTo>
                      <a:pt x="1859" y="1725"/>
                    </a:lnTo>
                    <a:lnTo>
                      <a:pt x="2293" y="1725"/>
                    </a:lnTo>
                    <a:cubicBezTo>
                      <a:pt x="2869" y="1725"/>
                      <a:pt x="2869" y="867"/>
                      <a:pt x="2293" y="867"/>
                    </a:cubicBezTo>
                    <a:lnTo>
                      <a:pt x="1859" y="867"/>
                    </a:lnTo>
                    <a:lnTo>
                      <a:pt x="1859" y="433"/>
                    </a:lnTo>
                    <a:cubicBezTo>
                      <a:pt x="1859" y="145"/>
                      <a:pt x="1645" y="1"/>
                      <a:pt x="1430" y="1"/>
                    </a:cubicBezTo>
                    <a:close/>
                  </a:path>
                </a:pathLst>
              </a:custGeom>
              <a:solidFill>
                <a:srgbClr val="C56B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040" name="Google Shape;3376;p50">
                <a:extLst>
                  <a:ext uri="{FF2B5EF4-FFF2-40B4-BE49-F238E27FC236}">
                    <a16:creationId xmlns:a16="http://schemas.microsoft.com/office/drawing/2014/main" id="{B67954C5-5AF9-D2AA-87F6-3543447B3803}"/>
                  </a:ext>
                </a:extLst>
              </p:cNvPr>
              <p:cNvSpPr/>
              <p:nvPr/>
            </p:nvSpPr>
            <p:spPr>
              <a:xfrm>
                <a:off x="4890325" y="1682225"/>
                <a:ext cx="35900" cy="64650"/>
              </a:xfrm>
              <a:custGeom>
                <a:avLst/>
                <a:gdLst/>
                <a:ahLst/>
                <a:cxnLst/>
                <a:rect l="l" t="t" r="r" b="b"/>
                <a:pathLst>
                  <a:path w="1436" h="2586" extrusionOk="0">
                    <a:moveTo>
                      <a:pt x="1" y="1"/>
                    </a:moveTo>
                    <a:lnTo>
                      <a:pt x="1" y="2586"/>
                    </a:lnTo>
                    <a:cubicBezTo>
                      <a:pt x="237" y="2586"/>
                      <a:pt x="435" y="2397"/>
                      <a:pt x="435" y="2152"/>
                    </a:cubicBezTo>
                    <a:lnTo>
                      <a:pt x="435" y="1727"/>
                    </a:lnTo>
                    <a:lnTo>
                      <a:pt x="859" y="1727"/>
                    </a:lnTo>
                    <a:cubicBezTo>
                      <a:pt x="1435" y="1727"/>
                      <a:pt x="1435" y="869"/>
                      <a:pt x="859" y="869"/>
                    </a:cubicBezTo>
                    <a:lnTo>
                      <a:pt x="425" y="869"/>
                    </a:lnTo>
                    <a:lnTo>
                      <a:pt x="425" y="435"/>
                    </a:lnTo>
                    <a:cubicBezTo>
                      <a:pt x="425" y="199"/>
                      <a:pt x="237" y="1"/>
                      <a:pt x="1" y="1"/>
                    </a:cubicBezTo>
                    <a:close/>
                  </a:path>
                </a:pathLst>
              </a:custGeom>
              <a:solidFill>
                <a:srgbClr val="D1534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4317FFE-86FF-4BC1-62DB-C998152CF0EE}"/>
              </a:ext>
            </a:extLst>
          </p:cNvPr>
          <p:cNvSpPr txBox="1"/>
          <p:nvPr/>
        </p:nvSpPr>
        <p:spPr>
          <a:xfrm>
            <a:off x="300306" y="5842355"/>
            <a:ext cx="65850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Gliklich RE et al. 2020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NA Dreyer et al. 2009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EABDD6-932B-267F-3CE4-F332B20DC811}"/>
              </a:ext>
            </a:extLst>
          </p:cNvPr>
          <p:cNvSpPr txBox="1"/>
          <p:nvPr/>
        </p:nvSpPr>
        <p:spPr>
          <a:xfrm>
            <a:off x="6248400" y="2565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R" dirty="0"/>
          </a:p>
        </p:txBody>
      </p:sp>
    </p:spTree>
    <p:extLst>
      <p:ext uri="{BB962C8B-B14F-4D97-AF65-F5344CB8AC3E}">
        <p14:creationId xmlns:p14="http://schemas.microsoft.com/office/powerpoint/2010/main" val="2732873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 69"/>
          <p:cNvSpPr/>
          <p:nvPr/>
        </p:nvSpPr>
        <p:spPr bwMode="black">
          <a:xfrm>
            <a:off x="4180018" y="2315798"/>
            <a:ext cx="652500" cy="405313"/>
          </a:xfrm>
          <a:custGeom>
            <a:avLst/>
            <a:gdLst>
              <a:gd name="connsiteX0" fmla="*/ 0 w 1112520"/>
              <a:gd name="connsiteY0" fmla="*/ 0 h 508000"/>
              <a:gd name="connsiteX1" fmla="*/ 604520 w 1112520"/>
              <a:gd name="connsiteY1" fmla="*/ 0 h 508000"/>
              <a:gd name="connsiteX2" fmla="*/ 1112520 w 1112520"/>
              <a:gd name="connsiteY2" fmla="*/ 508000 h 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12520" h="508000">
                <a:moveTo>
                  <a:pt x="0" y="0"/>
                </a:moveTo>
                <a:lnTo>
                  <a:pt x="604520" y="0"/>
                </a:lnTo>
                <a:lnTo>
                  <a:pt x="1112520" y="508000"/>
                </a:lnTo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78" name="Freeform 82"/>
          <p:cNvSpPr/>
          <p:nvPr/>
        </p:nvSpPr>
        <p:spPr bwMode="black">
          <a:xfrm flipH="1">
            <a:off x="7359481" y="2315798"/>
            <a:ext cx="652500" cy="405313"/>
          </a:xfrm>
          <a:custGeom>
            <a:avLst/>
            <a:gdLst>
              <a:gd name="connsiteX0" fmla="*/ 0 w 1112520"/>
              <a:gd name="connsiteY0" fmla="*/ 0 h 508000"/>
              <a:gd name="connsiteX1" fmla="*/ 604520 w 1112520"/>
              <a:gd name="connsiteY1" fmla="*/ 0 h 508000"/>
              <a:gd name="connsiteX2" fmla="*/ 1112520 w 1112520"/>
              <a:gd name="connsiteY2" fmla="*/ 508000 h 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12520" h="508000">
                <a:moveTo>
                  <a:pt x="0" y="0"/>
                </a:moveTo>
                <a:lnTo>
                  <a:pt x="604520" y="0"/>
                </a:lnTo>
                <a:lnTo>
                  <a:pt x="1112520" y="508000"/>
                </a:lnTo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3340015" y="1860408"/>
            <a:ext cx="903108" cy="9031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ekton Pro" panose="020F0603020208020904" pitchFamily="34" charset="0"/>
              </a:rPr>
              <a:t>1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ekton Pro" panose="020F0603020208020904" pitchFamily="34" charset="0"/>
            </a:endParaRPr>
          </a:p>
        </p:txBody>
      </p:sp>
      <p:sp>
        <p:nvSpPr>
          <p:cNvPr id="80" name="Oval 79"/>
          <p:cNvSpPr/>
          <p:nvPr/>
        </p:nvSpPr>
        <p:spPr>
          <a:xfrm flipH="1">
            <a:off x="7948877" y="1860408"/>
            <a:ext cx="903108" cy="9031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81" name="Straight Connector 80"/>
          <p:cNvCxnSpPr/>
          <p:nvPr/>
        </p:nvCxnSpPr>
        <p:spPr bwMode="black">
          <a:xfrm>
            <a:off x="3776378" y="3863680"/>
            <a:ext cx="621301" cy="0"/>
          </a:xfrm>
          <a:prstGeom prst="line">
            <a:avLst/>
          </a:prstGeom>
          <a:noFill/>
          <a:ln w="12700">
            <a:solidFill>
              <a:schemeClr val="bg1">
                <a:lumMod val="75000"/>
              </a:schemeClr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2" name="Straight Connector 81"/>
          <p:cNvCxnSpPr/>
          <p:nvPr/>
        </p:nvCxnSpPr>
        <p:spPr bwMode="black">
          <a:xfrm flipH="1">
            <a:off x="7794321" y="3863680"/>
            <a:ext cx="621301" cy="0"/>
          </a:xfrm>
          <a:prstGeom prst="line">
            <a:avLst/>
          </a:prstGeom>
          <a:noFill/>
          <a:ln w="12700">
            <a:solidFill>
              <a:schemeClr val="bg1">
                <a:lumMod val="75000"/>
              </a:schemeClr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0" name="Oval 89"/>
          <p:cNvSpPr/>
          <p:nvPr/>
        </p:nvSpPr>
        <p:spPr>
          <a:xfrm>
            <a:off x="3117691" y="3412126"/>
            <a:ext cx="903108" cy="9031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ekton Pro" panose="020F0603020208020904" pitchFamily="34" charset="0"/>
              </a:rPr>
              <a:t>2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91" name="Oval 90"/>
          <p:cNvSpPr/>
          <p:nvPr/>
        </p:nvSpPr>
        <p:spPr>
          <a:xfrm flipH="1">
            <a:off x="8171201" y="3412126"/>
            <a:ext cx="903108" cy="9031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Freeform 89"/>
          <p:cNvSpPr/>
          <p:nvPr/>
        </p:nvSpPr>
        <p:spPr bwMode="black">
          <a:xfrm flipV="1">
            <a:off x="4180018" y="5037207"/>
            <a:ext cx="652500" cy="374226"/>
          </a:xfrm>
          <a:custGeom>
            <a:avLst/>
            <a:gdLst>
              <a:gd name="connsiteX0" fmla="*/ 0 w 1112520"/>
              <a:gd name="connsiteY0" fmla="*/ 0 h 508000"/>
              <a:gd name="connsiteX1" fmla="*/ 604520 w 1112520"/>
              <a:gd name="connsiteY1" fmla="*/ 0 h 508000"/>
              <a:gd name="connsiteX2" fmla="*/ 1112520 w 1112520"/>
              <a:gd name="connsiteY2" fmla="*/ 508000 h 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12520" h="508000">
                <a:moveTo>
                  <a:pt x="0" y="0"/>
                </a:moveTo>
                <a:lnTo>
                  <a:pt x="604520" y="0"/>
                </a:lnTo>
                <a:lnTo>
                  <a:pt x="1112520" y="508000"/>
                </a:lnTo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93" name="Freeform 93"/>
          <p:cNvSpPr/>
          <p:nvPr/>
        </p:nvSpPr>
        <p:spPr bwMode="black">
          <a:xfrm flipH="1" flipV="1">
            <a:off x="7359481" y="5037207"/>
            <a:ext cx="652500" cy="374226"/>
          </a:xfrm>
          <a:custGeom>
            <a:avLst/>
            <a:gdLst>
              <a:gd name="connsiteX0" fmla="*/ 0 w 1112520"/>
              <a:gd name="connsiteY0" fmla="*/ 0 h 508000"/>
              <a:gd name="connsiteX1" fmla="*/ 604520 w 1112520"/>
              <a:gd name="connsiteY1" fmla="*/ 0 h 508000"/>
              <a:gd name="connsiteX2" fmla="*/ 1112520 w 1112520"/>
              <a:gd name="connsiteY2" fmla="*/ 508000 h 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12520" h="508000">
                <a:moveTo>
                  <a:pt x="0" y="0"/>
                </a:moveTo>
                <a:lnTo>
                  <a:pt x="604520" y="0"/>
                </a:lnTo>
                <a:lnTo>
                  <a:pt x="1112520" y="508000"/>
                </a:lnTo>
              </a:path>
            </a:pathLst>
          </a:custGeom>
          <a:noFill/>
          <a:ln w="12700">
            <a:solidFill>
              <a:schemeClr val="bg1">
                <a:lumMod val="75000"/>
              </a:schemeClr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94" name="Oval 93"/>
          <p:cNvSpPr/>
          <p:nvPr/>
        </p:nvSpPr>
        <p:spPr>
          <a:xfrm>
            <a:off x="3340015" y="4962235"/>
            <a:ext cx="903108" cy="9031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Oval 94"/>
          <p:cNvSpPr/>
          <p:nvPr/>
        </p:nvSpPr>
        <p:spPr>
          <a:xfrm flipH="1">
            <a:off x="7948877" y="4962235"/>
            <a:ext cx="903108" cy="903108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341724" y="3091450"/>
            <a:ext cx="253327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POWER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i="0" u="none" strike="noStrike" baseline="0" dirty="0">
                <a:solidFill>
                  <a:schemeClr val="bg1">
                    <a:lumMod val="50000"/>
                  </a:schemeClr>
                </a:solidFill>
                <a:latin typeface="AdvPS3FF3C7"/>
              </a:rPr>
              <a:t>Pediatric Obesity Weight Evaluation Registry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9182760" y="3019963"/>
            <a:ext cx="24771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CANPWR</a:t>
            </a:r>
            <a:endParaRPr lang="en-US" sz="1800" b="1" i="0" u="none" strike="noStrike" dirty="0">
              <a:solidFill>
                <a:schemeClr val="bg1">
                  <a:lumMod val="50000"/>
                </a:schemeClr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CANadian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Pediatric Weight management Registry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35621" y="1257838"/>
            <a:ext cx="266791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chemeClr val="bg1">
                    <a:lumMod val="50000"/>
                  </a:schemeClr>
                </a:solidFill>
              </a:rPr>
              <a:t>NWCR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effectLst/>
                <a:ea typeface="Calibri" panose="020F0502020204030204" pitchFamily="34" charset="0"/>
              </a:rPr>
              <a:t>National Weight Control Registry </a:t>
            </a:r>
            <a:endParaRPr lang="en-US" sz="1400" b="1" dirty="0">
              <a:solidFill>
                <a:schemeClr val="bg1">
                  <a:lumMod val="50000"/>
                </a:schemeClr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700647" y="1763620"/>
            <a:ext cx="2533279" cy="102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In USA</a:t>
            </a: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Started in 1994 until now</a:t>
            </a: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More than 10000 enrollments</a:t>
            </a: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&gt; 18 years</a:t>
            </a:r>
            <a:endParaRPr lang="en-US" sz="1400" dirty="0">
              <a:solidFill>
                <a:schemeClr val="bg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9079997" y="1508875"/>
            <a:ext cx="16403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 err="1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M</a:t>
            </a:r>
            <a:r>
              <a:rPr lang="en-US" sz="1400" b="1" i="0" u="none" strike="noStrike" dirty="0" err="1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edweight</a:t>
            </a:r>
            <a:r>
              <a:rPr lang="en-US" sz="1400" b="1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 registry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539298" y="4828369"/>
            <a:ext cx="19839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Portuguese Weight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Control Registry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9118622" y="4985375"/>
            <a:ext cx="12711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Greek registry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Title 2">
            <a:extLst>
              <a:ext uri="{FF2B5EF4-FFF2-40B4-BE49-F238E27FC236}">
                <a16:creationId xmlns:a16="http://schemas.microsoft.com/office/drawing/2014/main" id="{667525A3-5621-4A86-ABF6-0E48040F540B}"/>
              </a:ext>
            </a:extLst>
          </p:cNvPr>
          <p:cNvSpPr txBox="1">
            <a:spLocks/>
          </p:cNvSpPr>
          <p:nvPr/>
        </p:nvSpPr>
        <p:spPr>
          <a:xfrm>
            <a:off x="0" y="-298"/>
            <a:ext cx="12192000" cy="1025743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normalizeH="0" baseline="0" noProof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uLnTx/>
                <a:uFillTx/>
                <a:cs typeface="Calibri" panose="020F0502020204030204" pitchFamily="34" charset="0"/>
              </a:rPr>
              <a:t>Obesity Registries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370F1B0-DD2E-1B0C-9871-6DD0DB6275BA}"/>
              </a:ext>
            </a:extLst>
          </p:cNvPr>
          <p:cNvSpPr txBox="1"/>
          <p:nvPr/>
        </p:nvSpPr>
        <p:spPr>
          <a:xfrm>
            <a:off x="694629" y="3792742"/>
            <a:ext cx="2533279" cy="102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In USA</a:t>
            </a: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Started in 2008</a:t>
            </a:r>
          </a:p>
          <a:p>
            <a:pPr>
              <a:lnSpc>
                <a:spcPct val="110000"/>
              </a:lnSpc>
            </a:pPr>
            <a:r>
              <a:rPr lang="en-US" sz="1400" b="0" i="0" u="none" strike="noStrike" baseline="0" dirty="0">
                <a:solidFill>
                  <a:schemeClr val="bg1">
                    <a:lumMod val="50000"/>
                  </a:schemeClr>
                </a:solidFill>
                <a:latin typeface="AdvTTa9c1b374"/>
              </a:rPr>
              <a:t>10683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enrollments</a:t>
            </a: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2-18 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516EBA-AEBE-3ECC-4591-C17406ED6D79}"/>
              </a:ext>
            </a:extLst>
          </p:cNvPr>
          <p:cNvSpPr txBox="1"/>
          <p:nvPr/>
        </p:nvSpPr>
        <p:spPr>
          <a:xfrm>
            <a:off x="740477" y="5358793"/>
            <a:ext cx="2533279" cy="102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In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Portuguese</a:t>
            </a:r>
            <a:endParaRPr lang="en-US" sz="1400" dirty="0">
              <a:solidFill>
                <a:schemeClr val="bg1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Started in 2008</a:t>
            </a:r>
          </a:p>
          <a:p>
            <a:pPr>
              <a:lnSpc>
                <a:spcPct val="11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388 enrollments</a:t>
            </a: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18-65 y</a:t>
            </a:r>
            <a:endParaRPr lang="en-US" sz="1400" dirty="0">
              <a:solidFill>
                <a:schemeClr val="bg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F909B6-B894-7927-C583-F8543B91C127}"/>
              </a:ext>
            </a:extLst>
          </p:cNvPr>
          <p:cNvSpPr txBox="1"/>
          <p:nvPr/>
        </p:nvSpPr>
        <p:spPr>
          <a:xfrm>
            <a:off x="9123100" y="1793821"/>
            <a:ext cx="2533279" cy="79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In Greece</a:t>
            </a: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Started in 2012</a:t>
            </a: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18-65 y</a:t>
            </a:r>
            <a:endParaRPr lang="en-US" sz="1400" dirty="0">
              <a:solidFill>
                <a:schemeClr val="bg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FDD6549-B728-279A-CD8F-4B1C74FDEC80}"/>
              </a:ext>
            </a:extLst>
          </p:cNvPr>
          <p:cNvSpPr txBox="1"/>
          <p:nvPr/>
        </p:nvSpPr>
        <p:spPr>
          <a:xfrm>
            <a:off x="9251139" y="3702559"/>
            <a:ext cx="2533279" cy="102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In </a:t>
            </a:r>
            <a:r>
              <a:rPr lang="en-US" sz="1400" b="0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Canada</a:t>
            </a:r>
            <a:r>
              <a:rPr lang="en-US" sz="1400" dirty="0"/>
              <a:t> </a:t>
            </a:r>
            <a:endParaRPr lang="en-US" sz="1400" dirty="0">
              <a:solidFill>
                <a:schemeClr val="bg1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Started in 2013</a:t>
            </a: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1600</a:t>
            </a:r>
            <a:r>
              <a:rPr lang="en-US" sz="1400" dirty="0"/>
              <a:t>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enrollments</a:t>
            </a: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2-17 y</a:t>
            </a:r>
            <a:endParaRPr lang="en-US" sz="1400" dirty="0">
              <a:solidFill>
                <a:schemeClr val="bg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EE02CA-16D2-D61E-4F18-679DF28A99D6}"/>
              </a:ext>
            </a:extLst>
          </p:cNvPr>
          <p:cNvSpPr txBox="1"/>
          <p:nvPr/>
        </p:nvSpPr>
        <p:spPr>
          <a:xfrm>
            <a:off x="9251139" y="5239767"/>
            <a:ext cx="2533279" cy="102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In Greece</a:t>
            </a:r>
            <a:r>
              <a:rPr lang="en-US" sz="1400" dirty="0"/>
              <a:t> </a:t>
            </a:r>
            <a:endParaRPr lang="en-US" sz="1400" dirty="0">
              <a:solidFill>
                <a:schemeClr val="bg1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Started in 2015</a:t>
            </a: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0" i="0" u="none" strike="noStrike" dirty="0">
                <a:solidFill>
                  <a:schemeClr val="bg1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1270</a:t>
            </a:r>
            <a:r>
              <a:rPr lang="en-US" sz="1400" dirty="0"/>
              <a:t> 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cs typeface="Times New Roman" panose="02020603050405020304" pitchFamily="18" charset="0"/>
              </a:rPr>
              <a:t>enrollments</a:t>
            </a:r>
          </a:p>
          <a:p>
            <a:pPr marL="0" marR="0" lvl="0" indent="0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2-18 y</a:t>
            </a:r>
            <a:endParaRPr lang="en-US" sz="1400" dirty="0">
              <a:solidFill>
                <a:schemeClr val="bg1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DE246D-7484-98D1-E760-F780C9E454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87" t="-1045" r="19780" b="74"/>
          <a:stretch/>
        </p:blipFill>
        <p:spPr>
          <a:xfrm>
            <a:off x="4662251" y="2482371"/>
            <a:ext cx="2889511" cy="2782615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3705639884"/>
      </p:ext>
    </p:extLst>
  </p:cSld>
  <p:clrMapOvr>
    <a:masterClrMapping/>
  </p:clrMapOvr>
  <p:transition spd="slow" advClick="0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 2">
            <a:extLst>
              <a:ext uri="{FF2B5EF4-FFF2-40B4-BE49-F238E27FC236}">
                <a16:creationId xmlns:a16="http://schemas.microsoft.com/office/drawing/2014/main" id="{667525A3-5621-4A86-ABF6-0E48040F540B}"/>
              </a:ext>
            </a:extLst>
          </p:cNvPr>
          <p:cNvSpPr txBox="1">
            <a:spLocks/>
          </p:cNvSpPr>
          <p:nvPr/>
        </p:nvSpPr>
        <p:spPr>
          <a:xfrm>
            <a:off x="0" y="-298"/>
            <a:ext cx="12192000" cy="1025743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3600" b="1" i="0" u="none" strike="noStrike" dirty="0">
                <a:solidFill>
                  <a:srgbClr val="000000"/>
                </a:solidFill>
                <a:effectLst/>
              </a:rPr>
              <a:t>Long-Term Weight Maintenance Strategies</a:t>
            </a:r>
            <a:endParaRPr lang="en-US" sz="3600" b="0" i="0" u="none" strike="noStrike" dirty="0">
              <a:solidFill>
                <a:srgbClr val="000000"/>
              </a:solidFill>
              <a:effectLst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56026C-4FD4-36CA-DABC-E89B520484E7}"/>
              </a:ext>
            </a:extLst>
          </p:cNvPr>
          <p:cNvSpPr txBox="1"/>
          <p:nvPr/>
        </p:nvSpPr>
        <p:spPr>
          <a:xfrm>
            <a:off x="278297" y="1203590"/>
            <a:ext cx="5576403" cy="25355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Dietary Patterns</a:t>
            </a: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Consistent eating patterns throughout the week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Regular breakfast consumption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Smaller portions with more frequent meals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Lower refined carbohydrate intake, higher protein intake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Adherence to Mediterranean diet and MyPlate model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0B594E-0DE4-A8EA-D8A7-60D74D5041C4}"/>
              </a:ext>
            </a:extLst>
          </p:cNvPr>
          <p:cNvSpPr txBox="1"/>
          <p:nvPr/>
        </p:nvSpPr>
        <p:spPr>
          <a:xfrm>
            <a:off x="7200898" y="1401810"/>
            <a:ext cx="5245099" cy="1704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Behavioral Strategies</a:t>
            </a: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Regular self-monitoring of weight and food intake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Slower eating and control of emotional overeating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Clear goal setting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F369C2-516E-6707-8CC3-01AF28E7423A}"/>
              </a:ext>
            </a:extLst>
          </p:cNvPr>
          <p:cNvSpPr txBox="1"/>
          <p:nvPr/>
        </p:nvSpPr>
        <p:spPr>
          <a:xfrm>
            <a:off x="0" y="6350169"/>
            <a:ext cx="12104204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Thomas JG, et al. 2014.www. I</a:t>
            </a: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nternationalweightcontrolregistry.org. Wing RR, et al. 2001. Thomas JG, et al. 2011. Klem ML, et al. 1997. Roberts SB, et al. 2022</a:t>
            </a:r>
          </a:p>
          <a:p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Santos I, et al. 2017. Vieira PN, et al. 2013. </a:t>
            </a:r>
            <a:r>
              <a:rPr lang="en-US" sz="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Feller S, et al. 2015. </a:t>
            </a: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Hübner C, et al. 2016. Neumann M, et al. 2018. Soini S, et al. 2016. Soini S, et al. 2018. </a:t>
            </a:r>
            <a:r>
              <a:rPr lang="en-US" sz="9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Yannakoulia M, et al. 2017. </a:t>
            </a:r>
            <a:r>
              <a:rPr lang="en-US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Poulimeneas</a:t>
            </a: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D,  et al. 2020. </a:t>
            </a:r>
            <a:r>
              <a:rPr lang="en-US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Brikou</a:t>
            </a: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D, et al. 2016. </a:t>
            </a:r>
            <a:r>
              <a:rPr lang="en-US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Karfopoulou</a:t>
            </a: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E, 2014. </a:t>
            </a:r>
            <a:r>
              <a:rPr lang="en-US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Karfopoulou</a:t>
            </a: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E,  et al. 2016. </a:t>
            </a:r>
            <a:r>
              <a:rPr lang="en-US" sz="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Karfopoulou</a:t>
            </a:r>
            <a:r>
              <a:rPr lang="en-US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E, et al. 2017. Cha J, et al. 2022. Ko MM, et al. 2022.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934BC2A-90FF-F823-FA45-5D22D3B83D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704" y="3372750"/>
            <a:ext cx="2119796" cy="287972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B2B6237-E79C-62BE-6939-E05D0F7767A9}"/>
              </a:ext>
            </a:extLst>
          </p:cNvPr>
          <p:cNvSpPr txBox="1"/>
          <p:nvPr/>
        </p:nvSpPr>
        <p:spPr>
          <a:xfrm>
            <a:off x="278297" y="4052020"/>
            <a:ext cx="5271601" cy="2120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Physical Activity</a:t>
            </a: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High levels of regular physical activity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Walking instead of motorized transport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Combined diet + physical activity programs show greater effectiveness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93AA70-C66A-963B-1BC0-206D704DC832}"/>
              </a:ext>
            </a:extLst>
          </p:cNvPr>
          <p:cNvSpPr txBox="1"/>
          <p:nvPr/>
        </p:nvSpPr>
        <p:spPr>
          <a:xfrm>
            <a:off x="7200898" y="4057490"/>
            <a:ext cx="4991102" cy="1704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b="1" i="0" u="none" strike="noStrike" dirty="0">
                <a:solidFill>
                  <a:srgbClr val="000000"/>
                </a:solidFill>
                <a:effectLst/>
              </a:rPr>
              <a:t>Lifestyle Factors</a:t>
            </a: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Healthier overall lifestyle (less smoking and alcohol use)</a:t>
            </a:r>
          </a:p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Better sleep quality</a:t>
            </a:r>
          </a:p>
        </p:txBody>
      </p:sp>
    </p:spTree>
    <p:extLst>
      <p:ext uri="{BB962C8B-B14F-4D97-AF65-F5344CB8AC3E}">
        <p14:creationId xmlns:p14="http://schemas.microsoft.com/office/powerpoint/2010/main" val="3160542390"/>
      </p:ext>
    </p:extLst>
  </p:cSld>
  <p:clrMapOvr>
    <a:masterClrMapping/>
  </p:clrMapOvr>
  <p:transition spd="slow" advClick="0">
    <p:wipe/>
  </p:transition>
</p:sld>
</file>

<file path=ppt/theme/theme1.xml><?xml version="1.0" encoding="utf-8"?>
<a:theme xmlns:a="http://schemas.openxmlformats.org/drawingml/2006/main" name="GAM98 Them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Custom 23">
      <a:majorFont>
        <a:latin typeface="Times New Roman"/>
        <a:ea typeface=""/>
        <a:cs typeface="IRANSans"/>
      </a:majorFont>
      <a:minorFont>
        <a:latin typeface="Times New Roman"/>
        <a:ea typeface=""/>
        <a:cs typeface="IRAN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Nova">
      <a:dk1>
        <a:srgbClr val="172144"/>
      </a:dk1>
      <a:lt1>
        <a:srgbClr val="FFFFFF"/>
      </a:lt1>
      <a:dk2>
        <a:srgbClr val="D4F579"/>
      </a:dk2>
      <a:lt2>
        <a:srgbClr val="40D492"/>
      </a:lt2>
      <a:accent1>
        <a:srgbClr val="FED161"/>
      </a:accent1>
      <a:accent2>
        <a:srgbClr val="FE1684"/>
      </a:accent2>
      <a:accent3>
        <a:srgbClr val="FF5B94"/>
      </a:accent3>
      <a:accent4>
        <a:srgbClr val="8441A4"/>
      </a:accent4>
      <a:accent5>
        <a:srgbClr val="6EE2F5"/>
      </a:accent5>
      <a:accent6>
        <a:srgbClr val="6454F0"/>
      </a:accent6>
      <a:hlink>
        <a:srgbClr val="2F8299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Custom Design">
  <a:themeElements>
    <a:clrScheme name="Nova">
      <a:dk1>
        <a:srgbClr val="172144"/>
      </a:dk1>
      <a:lt1>
        <a:srgbClr val="FFFFFF"/>
      </a:lt1>
      <a:dk2>
        <a:srgbClr val="D4F579"/>
      </a:dk2>
      <a:lt2>
        <a:srgbClr val="40D492"/>
      </a:lt2>
      <a:accent1>
        <a:srgbClr val="FED161"/>
      </a:accent1>
      <a:accent2>
        <a:srgbClr val="FE1684"/>
      </a:accent2>
      <a:accent3>
        <a:srgbClr val="FF5B94"/>
      </a:accent3>
      <a:accent4>
        <a:srgbClr val="8441A4"/>
      </a:accent4>
      <a:accent5>
        <a:srgbClr val="6EE2F5"/>
      </a:accent5>
      <a:accent6>
        <a:srgbClr val="6454F0"/>
      </a:accent6>
      <a:hlink>
        <a:srgbClr val="2F8299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Custom Design">
  <a:themeElements>
    <a:clrScheme name="Nova">
      <a:dk1>
        <a:srgbClr val="172144"/>
      </a:dk1>
      <a:lt1>
        <a:srgbClr val="FFFFFF"/>
      </a:lt1>
      <a:dk2>
        <a:srgbClr val="D4F579"/>
      </a:dk2>
      <a:lt2>
        <a:srgbClr val="40D492"/>
      </a:lt2>
      <a:accent1>
        <a:srgbClr val="FED161"/>
      </a:accent1>
      <a:accent2>
        <a:srgbClr val="FE1684"/>
      </a:accent2>
      <a:accent3>
        <a:srgbClr val="FF5B94"/>
      </a:accent3>
      <a:accent4>
        <a:srgbClr val="8441A4"/>
      </a:accent4>
      <a:accent5>
        <a:srgbClr val="6EE2F5"/>
      </a:accent5>
      <a:accent6>
        <a:srgbClr val="6454F0"/>
      </a:accent6>
      <a:hlink>
        <a:srgbClr val="2F8299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4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Registry">
      <a:majorFont>
        <a:latin typeface="Calibri"/>
        <a:ea typeface=""/>
        <a:cs typeface="B Titr"/>
      </a:majorFont>
      <a:minorFont>
        <a:latin typeface="Calibri"/>
        <a:ea typeface=""/>
        <a:cs typeface="B Nazani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2936</TotalTime>
  <Words>3741</Words>
  <Application>Microsoft Office PowerPoint</Application>
  <PresentationFormat>Widescreen</PresentationFormat>
  <Paragraphs>1219</Paragraphs>
  <Slides>64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40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64</vt:i4>
      </vt:variant>
    </vt:vector>
  </HeadingPairs>
  <TitlesOfParts>
    <vt:vector size="111" baseType="lpstr">
      <vt:lpstr>MS Gothic</vt:lpstr>
      <vt:lpstr>ＭＳ Ｐゴシック</vt:lpstr>
      <vt:lpstr>Adobe Fan Heiti Std B</vt:lpstr>
      <vt:lpstr>AdvPS3FF3C7</vt:lpstr>
      <vt:lpstr>AdvTTa9c1b374</vt:lpstr>
      <vt:lpstr>Aharoni</vt:lpstr>
      <vt:lpstr>Anton</vt:lpstr>
      <vt:lpstr>Aptos</vt:lpstr>
      <vt:lpstr>Arial</vt:lpstr>
      <vt:lpstr>Arial Rounded MT Bold</vt:lpstr>
      <vt:lpstr>B Lotus</vt:lpstr>
      <vt:lpstr>B Nazanin</vt:lpstr>
      <vt:lpstr>B Titr</vt:lpstr>
      <vt:lpstr>Bahnschrift SemiBold Condensed</vt:lpstr>
      <vt:lpstr>Barlow</vt:lpstr>
      <vt:lpstr>Barlow Light</vt:lpstr>
      <vt:lpstr>Calibri</vt:lpstr>
      <vt:lpstr>Calibri Light</vt:lpstr>
      <vt:lpstr>Designball-Communication-01</vt:lpstr>
      <vt:lpstr>Freestyle Script</vt:lpstr>
      <vt:lpstr>Google Sans Text</vt:lpstr>
      <vt:lpstr>Helvetica</vt:lpstr>
      <vt:lpstr>IRANSans</vt:lpstr>
      <vt:lpstr>Kodchasan Medium</vt:lpstr>
      <vt:lpstr>Lato</vt:lpstr>
      <vt:lpstr>Lato Bold</vt:lpstr>
      <vt:lpstr>Montserrat</vt:lpstr>
      <vt:lpstr>MS Mincho</vt:lpstr>
      <vt:lpstr>Open Sans</vt:lpstr>
      <vt:lpstr>Oswald Regular</vt:lpstr>
      <vt:lpstr>Questrial</vt:lpstr>
      <vt:lpstr>Roboto</vt:lpstr>
      <vt:lpstr>Roboto Condensed</vt:lpstr>
      <vt:lpstr>Roboto Condensed Light</vt:lpstr>
      <vt:lpstr>Roboto Slab Regular</vt:lpstr>
      <vt:lpstr>Rokkitt Regular</vt:lpstr>
      <vt:lpstr>Tekton Pro</vt:lpstr>
      <vt:lpstr>Times New Roman</vt:lpstr>
      <vt:lpstr>-webkit-standard</vt:lpstr>
      <vt:lpstr>Wingdings</vt:lpstr>
      <vt:lpstr>GAM98 Theme</vt:lpstr>
      <vt:lpstr>1_Custom Design</vt:lpstr>
      <vt:lpstr>2_Custom Design</vt:lpstr>
      <vt:lpstr>1_Office Theme</vt:lpstr>
      <vt:lpstr>2_Office Theme</vt:lpstr>
      <vt:lpstr>3_Custom Design</vt:lpstr>
      <vt:lpstr>14_Office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Riyan</dc:creator>
  <cp:lastModifiedBy>Parisa Rajaei (MSC)</cp:lastModifiedBy>
  <cp:revision>520</cp:revision>
  <dcterms:created xsi:type="dcterms:W3CDTF">2018-08-04T19:14:15Z</dcterms:created>
  <dcterms:modified xsi:type="dcterms:W3CDTF">2026-02-25T06:54:35Z</dcterms:modified>
</cp:coreProperties>
</file>